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diagrams/data17.xml" ContentType="application/vnd.openxmlformats-officedocument.drawingml.diagramData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diagrams/quickStyle17.xml" ContentType="application/vnd.openxmlformats-officedocument.drawingml.diagramStyle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rawing7.xml" ContentType="application/vnd.ms-office.drawingml.diagramDrawing+xml"/>
  <Override PartName="/ppt/diagrams/layout13.xml" ContentType="application/vnd.openxmlformats-officedocument.drawingml.diagramLayout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drawing3.xml" ContentType="application/vnd.ms-office.drawingml.diagramDrawing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ppt/diagrams/drawing17.xml" ContentType="application/vnd.ms-office.drawingml.diagramDrawing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diagrams/layout18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rawing9.xml" ContentType="application/vnd.ms-office.drawingml.diagramDrawing+xml"/>
  <Override PartName="/ppt/diagrams/layout15.xml" ContentType="application/vnd.openxmlformats-officedocument.drawingml.diagramLayout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colors18.xml" ContentType="application/vnd.openxmlformats-officedocument.drawingml.diagramColor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28.xml" ContentType="application/vnd.openxmlformats-officedocument.presentationml.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ata16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73" r:id="rId15"/>
    <p:sldId id="270" r:id="rId16"/>
    <p:sldId id="274" r:id="rId17"/>
    <p:sldId id="271" r:id="rId18"/>
    <p:sldId id="275" r:id="rId19"/>
    <p:sldId id="277" r:id="rId20"/>
    <p:sldId id="278" r:id="rId21"/>
    <p:sldId id="291" r:id="rId22"/>
    <p:sldId id="279" r:id="rId23"/>
    <p:sldId id="280" r:id="rId24"/>
    <p:sldId id="282" r:id="rId25"/>
    <p:sldId id="285" r:id="rId26"/>
    <p:sldId id="281" r:id="rId27"/>
    <p:sldId id="283" r:id="rId28"/>
    <p:sldId id="284" r:id="rId29"/>
    <p:sldId id="286" r:id="rId30"/>
    <p:sldId id="287" r:id="rId31"/>
    <p:sldId id="288" r:id="rId32"/>
    <p:sldId id="289" r:id="rId33"/>
    <p:sldId id="290" r:id="rId3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05" autoAdjust="0"/>
  </p:normalViewPr>
  <p:slideViewPr>
    <p:cSldViewPr>
      <p:cViewPr varScale="1">
        <p:scale>
          <a:sx n="64" d="100"/>
          <a:sy n="64" d="100"/>
        </p:scale>
        <p:origin x="-133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1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A801E411-A875-420A-AB81-99E0CF9CCED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1AAFD395-3514-477F-AE98-396A68D958CA}" type="parTrans" cxnId="{48F22FF5-DE92-427F-89F9-E84FE07EE7F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070F6E1-DA54-4CD6-A795-46B530AA3E84}" type="sibTrans" cxnId="{48F22FF5-DE92-427F-89F9-E84FE07EE7FF}">
      <dgm:prSet/>
      <dgm:spPr/>
      <dgm:t>
        <a:bodyPr/>
        <a:lstStyle/>
        <a:p>
          <a:endParaRPr kumimoji="1" lang="ja-JP" altLang="en-US"/>
        </a:p>
      </dgm:t>
    </dgm:pt>
    <dgm:pt modelId="{00735CFA-4B09-47F1-8E3D-05F4416516E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CED8A56-4853-4EDC-B8C0-BE64F42CE821}" type="parTrans" cxnId="{DF56903B-92D7-431D-8613-12A9BDFF041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F8FB687-F4EE-4F3F-A647-7590C80A8F2E}" type="sibTrans" cxnId="{DF56903B-92D7-431D-8613-12A9BDFF0412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C47E831F-E9A3-4F49-99FD-9D2D04E6521C}">
      <dgm:prSet/>
      <dgm:spPr/>
      <dgm:t>
        <a:bodyPr/>
        <a:lstStyle/>
        <a:p>
          <a:endParaRPr kumimoji="1" lang="ja-JP" altLang="en-US" dirty="0"/>
        </a:p>
      </dgm:t>
    </dgm:pt>
    <dgm:pt modelId="{C2A37C47-4230-4348-9B00-5A50362560A9}" type="parTrans" cxnId="{3B0A7EE3-C2F0-40B5-8596-82042A840E9A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461CAB21-7837-48CA-B7C2-3C4E6803906A}" type="sibTrans" cxnId="{3B0A7EE3-C2F0-40B5-8596-82042A840E9A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5CC3FF78-7AC8-459A-AB44-4FC993DA1599}">
      <dgm:prSet/>
      <dgm:spPr/>
      <dgm:t>
        <a:bodyPr/>
        <a:lstStyle/>
        <a:p>
          <a:endParaRPr kumimoji="1" lang="ja-JP" altLang="en-US" dirty="0"/>
        </a:p>
      </dgm:t>
    </dgm:pt>
    <dgm:pt modelId="{9597F840-9C9C-45E2-B03E-7D2EA7D10DC6}" type="parTrans" cxnId="{4392A115-056B-4769-888D-8E6ABAE3CBA6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F009ECAA-D76D-4E59-838D-F4CE21AB0F38}" type="sibTrans" cxnId="{4392A115-056B-4769-888D-8E6ABAE3CBA6}">
      <dgm:prSet/>
      <dgm:spPr/>
      <dgm:t>
        <a:bodyPr/>
        <a:lstStyle/>
        <a:p>
          <a:endParaRPr kumimoji="1" lang="ja-JP" altLang="en-US"/>
        </a:p>
      </dgm:t>
    </dgm:pt>
    <dgm:pt modelId="{F432F07B-3189-43BD-91A7-A42C873DBF97}">
      <dgm:prSet/>
      <dgm:spPr/>
      <dgm:t>
        <a:bodyPr/>
        <a:lstStyle/>
        <a:p>
          <a:endParaRPr kumimoji="1" lang="ja-JP" altLang="en-US" dirty="0"/>
        </a:p>
      </dgm:t>
    </dgm:pt>
    <dgm:pt modelId="{EB7E9EBD-71C6-454D-AD67-81EB4145A066}" type="parTrans" cxnId="{E8E7ABFC-C8D7-42EE-8B7E-3540ED6D987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2937791-E142-43FD-BA6B-D0936E15BFC8}" type="sibTrans" cxnId="{E8E7ABFC-C8D7-42EE-8B7E-3540ED6D9872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5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5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9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9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9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9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9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9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9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9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9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9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5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5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5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5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5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5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9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9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  <dgm:pt modelId="{DD182FFA-0C1C-41AF-AF2C-8F443CF0B585}" type="pres">
      <dgm:prSet presAssocID="{1AAFD395-3514-477F-AE98-396A68D958CA}" presName="conn2-1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1CFCB5AC-F458-479B-9471-6DFB9DC64740}" type="pres">
      <dgm:prSet presAssocID="{1AAFD395-3514-477F-AE98-396A68D958CA}" presName="connTx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D320040C-FE7D-4DBB-BD9B-2F9B2C46C4AF}" type="pres">
      <dgm:prSet presAssocID="{A801E411-A875-420A-AB81-99E0CF9CCEDC}" presName="root2" presStyleCnt="0"/>
      <dgm:spPr/>
    </dgm:pt>
    <dgm:pt modelId="{972AE924-3B69-4C25-9113-D95165131F8E}" type="pres">
      <dgm:prSet presAssocID="{A801E411-A875-420A-AB81-99E0CF9CCEDC}" presName="LevelTwoTextNode" presStyleLbl="node2" presStyleIdx="2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973BB3F-6E4E-4199-8E63-A86F39F8293B}" type="pres">
      <dgm:prSet presAssocID="{A801E411-A875-420A-AB81-99E0CF9CCEDC}" presName="level3hierChild" presStyleCnt="0"/>
      <dgm:spPr/>
    </dgm:pt>
    <dgm:pt modelId="{59D7D25A-507C-4F26-829E-608DE822431A}" type="pres">
      <dgm:prSet presAssocID="{C2A37C47-4230-4348-9B00-5A50362560A9}" presName="conn2-1" presStyleLbl="parChTrans1D3" presStyleIdx="4" presStyleCnt="5"/>
      <dgm:spPr/>
      <dgm:t>
        <a:bodyPr/>
        <a:lstStyle/>
        <a:p>
          <a:endParaRPr kumimoji="1" lang="ja-JP" altLang="en-US"/>
        </a:p>
      </dgm:t>
    </dgm:pt>
    <dgm:pt modelId="{CCE7F45A-FC1E-43E8-9D4D-3BD15D5E9C71}" type="pres">
      <dgm:prSet presAssocID="{C2A37C47-4230-4348-9B00-5A50362560A9}" presName="connTx" presStyleLbl="parChTrans1D3" presStyleIdx="4" presStyleCnt="5"/>
      <dgm:spPr/>
      <dgm:t>
        <a:bodyPr/>
        <a:lstStyle/>
        <a:p>
          <a:endParaRPr kumimoji="1" lang="ja-JP" altLang="en-US"/>
        </a:p>
      </dgm:t>
    </dgm:pt>
    <dgm:pt modelId="{CA78575C-E47A-4858-B29B-1C1BF2579B52}" type="pres">
      <dgm:prSet presAssocID="{C47E831F-E9A3-4F49-99FD-9D2D04E6521C}" presName="root2" presStyleCnt="0"/>
      <dgm:spPr/>
    </dgm:pt>
    <dgm:pt modelId="{83DB8129-4FF2-46F9-BD84-845944BDFC1E}" type="pres">
      <dgm:prSet presAssocID="{C47E831F-E9A3-4F49-99FD-9D2D04E6521C}" presName="LevelTwoTextNode" presStyleLbl="node3" presStyleIdx="4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839867FC-DE94-4657-A827-B0C744859FFF}" type="pres">
      <dgm:prSet presAssocID="{C47E831F-E9A3-4F49-99FD-9D2D04E6521C}" presName="level3hierChild" presStyleCnt="0"/>
      <dgm:spPr/>
    </dgm:pt>
    <dgm:pt modelId="{768B43C7-CED5-4863-B527-BFCDED55B1BA}" type="pres">
      <dgm:prSet presAssocID="{9597F840-9C9C-45E2-B03E-7D2EA7D10DC6}" presName="conn2-1" presStyleLbl="parChTrans1D4" presStyleIdx="6" presStyleCnt="9"/>
      <dgm:spPr/>
      <dgm:t>
        <a:bodyPr/>
        <a:lstStyle/>
        <a:p>
          <a:endParaRPr kumimoji="1" lang="ja-JP" altLang="en-US"/>
        </a:p>
      </dgm:t>
    </dgm:pt>
    <dgm:pt modelId="{DF1A4807-C9D4-4EAA-89CE-EE9A9FECF2BA}" type="pres">
      <dgm:prSet presAssocID="{9597F840-9C9C-45E2-B03E-7D2EA7D10DC6}" presName="connTx" presStyleLbl="parChTrans1D4" presStyleIdx="6" presStyleCnt="9"/>
      <dgm:spPr/>
      <dgm:t>
        <a:bodyPr/>
        <a:lstStyle/>
        <a:p>
          <a:endParaRPr kumimoji="1" lang="ja-JP" altLang="en-US"/>
        </a:p>
      </dgm:t>
    </dgm:pt>
    <dgm:pt modelId="{C05F2B60-E647-4F86-A282-01D54307B82A}" type="pres">
      <dgm:prSet presAssocID="{5CC3FF78-7AC8-459A-AB44-4FC993DA1599}" presName="root2" presStyleCnt="0"/>
      <dgm:spPr/>
    </dgm:pt>
    <dgm:pt modelId="{F66FB93E-3692-478E-B08F-1587A791D2B6}" type="pres">
      <dgm:prSet presAssocID="{5CC3FF78-7AC8-459A-AB44-4FC993DA1599}" presName="LevelTwoTextNode" presStyleLbl="node4" presStyleIdx="6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E8A1017-D461-4D10-BDAF-B2794A750465}" type="pres">
      <dgm:prSet presAssocID="{5CC3FF78-7AC8-459A-AB44-4FC993DA1599}" presName="level3hierChild" presStyleCnt="0"/>
      <dgm:spPr/>
    </dgm:pt>
    <dgm:pt modelId="{D60FB6DD-2A08-4E9A-9E47-A6A0BDC3F649}" type="pres">
      <dgm:prSet presAssocID="{EB7E9EBD-71C6-454D-AD67-81EB4145A066}" presName="conn2-1" presStyleLbl="parChTrans1D4" presStyleIdx="7" presStyleCnt="9"/>
      <dgm:spPr/>
      <dgm:t>
        <a:bodyPr/>
        <a:lstStyle/>
        <a:p>
          <a:endParaRPr kumimoji="1" lang="ja-JP" altLang="en-US"/>
        </a:p>
      </dgm:t>
    </dgm:pt>
    <dgm:pt modelId="{0ADADA99-A01A-4476-A631-D518BA52EFD4}" type="pres">
      <dgm:prSet presAssocID="{EB7E9EBD-71C6-454D-AD67-81EB4145A066}" presName="connTx" presStyleLbl="parChTrans1D4" presStyleIdx="7" presStyleCnt="9"/>
      <dgm:spPr/>
      <dgm:t>
        <a:bodyPr/>
        <a:lstStyle/>
        <a:p>
          <a:endParaRPr kumimoji="1" lang="ja-JP" altLang="en-US"/>
        </a:p>
      </dgm:t>
    </dgm:pt>
    <dgm:pt modelId="{B2457332-996C-42A1-B8A4-ADD41C9197CC}" type="pres">
      <dgm:prSet presAssocID="{F432F07B-3189-43BD-91A7-A42C873DBF97}" presName="root2" presStyleCnt="0"/>
      <dgm:spPr/>
    </dgm:pt>
    <dgm:pt modelId="{CD20B86F-CFF3-4A2F-8A1C-1F080FC9E35F}" type="pres">
      <dgm:prSet presAssocID="{F432F07B-3189-43BD-91A7-A42C873DBF97}" presName="LevelTwoTextNode" presStyleLbl="node4" presStyleIdx="7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5778277B-8240-4534-A8FB-4BBE4CE6F73B}" type="pres">
      <dgm:prSet presAssocID="{F432F07B-3189-43BD-91A7-A42C873DBF97}" presName="level3hierChild" presStyleCnt="0"/>
      <dgm:spPr/>
    </dgm:pt>
    <dgm:pt modelId="{D85608D2-7C06-403B-B80D-AC0867B825F3}" type="pres">
      <dgm:prSet presAssocID="{0CED8A56-4853-4EDC-B8C0-BE64F42CE821}" presName="conn2-1" presStyleLbl="parChTrans1D4" presStyleIdx="8" presStyleCnt="9"/>
      <dgm:spPr/>
      <dgm:t>
        <a:bodyPr/>
        <a:lstStyle/>
        <a:p>
          <a:endParaRPr kumimoji="1" lang="ja-JP" altLang="en-US"/>
        </a:p>
      </dgm:t>
    </dgm:pt>
    <dgm:pt modelId="{BD01A1AD-C26A-4D07-84A7-F377C00F96AF}" type="pres">
      <dgm:prSet presAssocID="{0CED8A56-4853-4EDC-B8C0-BE64F42CE821}" presName="connTx" presStyleLbl="parChTrans1D4" presStyleIdx="8" presStyleCnt="9"/>
      <dgm:spPr/>
      <dgm:t>
        <a:bodyPr/>
        <a:lstStyle/>
        <a:p>
          <a:endParaRPr kumimoji="1" lang="ja-JP" altLang="en-US"/>
        </a:p>
      </dgm:t>
    </dgm:pt>
    <dgm:pt modelId="{CC59D585-5471-4849-B219-C2E8194E0604}" type="pres">
      <dgm:prSet presAssocID="{00735CFA-4B09-47F1-8E3D-05F4416516ED}" presName="root2" presStyleCnt="0"/>
      <dgm:spPr/>
    </dgm:pt>
    <dgm:pt modelId="{649045F0-4E88-41C2-A1AB-81237382B940}" type="pres">
      <dgm:prSet presAssocID="{00735CFA-4B09-47F1-8E3D-05F4416516ED}" presName="LevelTwoTextNode" presStyleLbl="node4" presStyleIdx="8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D34C1A39-987E-4B4C-A890-26A087603013}" type="pres">
      <dgm:prSet presAssocID="{00735CFA-4B09-47F1-8E3D-05F4416516ED}" presName="level3hierChild" presStyleCnt="0"/>
      <dgm:spPr/>
    </dgm:pt>
  </dgm:ptLst>
  <dgm:cxnLst>
    <dgm:cxn modelId="{9C0281A5-3B16-4F40-B55A-852D3B5EBE1D}" type="presOf" srcId="{946E9176-08CA-4102-BE65-B79BC5BB88B1}" destId="{9D8C6645-9257-43DC-8ECE-FAC4BD31B83D}" srcOrd="0" destOrd="0" presId="urn:microsoft.com/office/officeart/2005/8/layout/hierarchy2"/>
    <dgm:cxn modelId="{C6D84C71-66EF-44C4-9212-53C744053891}" type="presOf" srcId="{0CED8A56-4853-4EDC-B8C0-BE64F42CE821}" destId="{D85608D2-7C06-403B-B80D-AC0867B825F3}" srcOrd="0" destOrd="0" presId="urn:microsoft.com/office/officeart/2005/8/layout/hierarchy2"/>
    <dgm:cxn modelId="{E20758DC-C8F8-4951-927C-0E68570E91A3}" type="presOf" srcId="{DA1D53F6-824B-462C-A151-B171B72EEEFC}" destId="{DD3412E7-C586-4EE7-8B37-6DCB7D23AD81}" srcOrd="1" destOrd="0" presId="urn:microsoft.com/office/officeart/2005/8/layout/hierarchy2"/>
    <dgm:cxn modelId="{3E9700BA-7477-4E80-AE2A-26BE51CBE913}" type="presOf" srcId="{ABEB8CC6-F603-46F3-9084-65D2232E9744}" destId="{85FB0DF2-A3E1-4974-9B79-E9CE0007D262}" srcOrd="0" destOrd="0" presId="urn:microsoft.com/office/officeart/2005/8/layout/hierarchy2"/>
    <dgm:cxn modelId="{8D598348-FBBD-4B05-919E-6FFFE1F40534}" type="presOf" srcId="{9597F840-9C9C-45E2-B03E-7D2EA7D10DC6}" destId="{768B43C7-CED5-4863-B527-BFCDED55B1BA}" srcOrd="0" destOrd="0" presId="urn:microsoft.com/office/officeart/2005/8/layout/hierarchy2"/>
    <dgm:cxn modelId="{954312B2-EE27-4E03-AF19-41D37A5B88A4}" type="presOf" srcId="{00735CFA-4B09-47F1-8E3D-05F4416516ED}" destId="{649045F0-4E88-41C2-A1AB-81237382B940}" srcOrd="0" destOrd="0" presId="urn:microsoft.com/office/officeart/2005/8/layout/hierarchy2"/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BFEC65C7-BCF2-4579-9809-89BF5784E3F6}" type="presOf" srcId="{C47E831F-E9A3-4F49-99FD-9D2D04E6521C}" destId="{83DB8129-4FF2-46F9-BD84-845944BDFC1E}" srcOrd="0" destOrd="0" presId="urn:microsoft.com/office/officeart/2005/8/layout/hierarchy2"/>
    <dgm:cxn modelId="{59D45E2B-5E9A-4FB9-B1C7-FF8157FAA8C8}" type="presOf" srcId="{90C365F7-3705-415E-AFB3-B57B4FD46837}" destId="{3BDB2592-9155-44B3-830F-A4DE2AD219F9}" srcOrd="0" destOrd="0" presId="urn:microsoft.com/office/officeart/2005/8/layout/hierarchy2"/>
    <dgm:cxn modelId="{CE12FD75-BFE5-414B-8BA2-22B1202658B1}" type="presOf" srcId="{30838DD8-03BE-4944-B850-DB2228CB9BAD}" destId="{63CEFAD2-A4F0-48DA-B528-F3358201228C}" srcOrd="0" destOrd="0" presId="urn:microsoft.com/office/officeart/2005/8/layout/hierarchy2"/>
    <dgm:cxn modelId="{72134EFB-DB3B-4BC3-9F06-778E50B9627A}" type="presOf" srcId="{DC4A0059-7CB1-4870-912E-56A1AF1CE729}" destId="{11645AFB-0B2E-48F3-B7CA-7D954D0B37A7}" srcOrd="1" destOrd="0" presId="urn:microsoft.com/office/officeart/2005/8/layout/hierarchy2"/>
    <dgm:cxn modelId="{6A45D651-3520-4518-8234-B7C97131C64B}" type="presOf" srcId="{32789479-D3D0-4561-8210-99A1F52439AC}" destId="{D061A583-A83C-47FB-ADC7-9720344DDC42}" srcOrd="0" destOrd="0" presId="urn:microsoft.com/office/officeart/2005/8/layout/hierarchy2"/>
    <dgm:cxn modelId="{D8D4834F-99E8-4C51-9E77-38CD2CCCA3FC}" type="presOf" srcId="{30838DD8-03BE-4944-B850-DB2228CB9BAD}" destId="{50305B30-6B2E-4E18-8FB3-BEC12EE0951C}" srcOrd="1" destOrd="0" presId="urn:microsoft.com/office/officeart/2005/8/layout/hierarchy2"/>
    <dgm:cxn modelId="{50AA8E2F-F29B-4F0C-8D08-9E1331DA0CFB}" type="presOf" srcId="{F11284C4-602F-46BD-A646-36885631ED4E}" destId="{BB0CFC4C-C857-43DC-B0EE-B5B4714A570C}" srcOrd="1" destOrd="0" presId="urn:microsoft.com/office/officeart/2005/8/layout/hierarchy2"/>
    <dgm:cxn modelId="{DF56903B-92D7-431D-8613-12A9BDFF0412}" srcId="{5CC3FF78-7AC8-459A-AB44-4FC993DA1599}" destId="{00735CFA-4B09-47F1-8E3D-05F4416516ED}" srcOrd="1" destOrd="0" parTransId="{0CED8A56-4853-4EDC-B8C0-BE64F42CE821}" sibTransId="{AF8FB687-F4EE-4F3F-A647-7590C80A8F2E}"/>
    <dgm:cxn modelId="{B6CCC6B6-A489-42BB-BED0-8660CDED1370}" type="presOf" srcId="{1D5A0DEF-286F-4477-B1C2-E86409CAD5A4}" destId="{7E5F6F22-FC32-43A7-ADAC-04DD52A1EACE}" srcOrd="0" destOrd="0" presId="urn:microsoft.com/office/officeart/2005/8/layout/hierarchy2"/>
    <dgm:cxn modelId="{0B29F907-F4B2-46F2-9663-09D91CB05B55}" type="presOf" srcId="{FABDBC32-0FFA-438C-AAF3-E3F5566B3819}" destId="{7A0D6507-8F08-4EC4-AA0E-4456DCF48B98}" srcOrd="0" destOrd="0" presId="urn:microsoft.com/office/officeart/2005/8/layout/hierarchy2"/>
    <dgm:cxn modelId="{B023A698-E96B-4FAE-AD8F-E642F34F44A2}" type="presOf" srcId="{DA1D53F6-824B-462C-A151-B171B72EEEFC}" destId="{0E6F3A45-E3FC-4812-B7FE-750954AF4F63}" srcOrd="0" destOrd="0" presId="urn:microsoft.com/office/officeart/2005/8/layout/hierarchy2"/>
    <dgm:cxn modelId="{32B27480-1B57-4E6F-A536-741D33F9DE82}" type="presOf" srcId="{9382F7DA-2894-4330-BBC8-960AC6AA3104}" destId="{3B5FE956-A36D-42F5-B3B1-3502210CF386}" srcOrd="0" destOrd="0" presId="urn:microsoft.com/office/officeart/2005/8/layout/hierarchy2"/>
    <dgm:cxn modelId="{48F22FF5-DE92-427F-89F9-E84FE07EE7FF}" srcId="{32789479-D3D0-4561-8210-99A1F52439AC}" destId="{A801E411-A875-420A-AB81-99E0CF9CCEDC}" srcOrd="2" destOrd="0" parTransId="{1AAFD395-3514-477F-AE98-396A68D958CA}" sibTransId="{2070F6E1-DA54-4CD6-A795-46B530AA3E84}"/>
    <dgm:cxn modelId="{338A6C6D-8313-4796-8000-50D5EB095B88}" type="presOf" srcId="{F43BE195-B3AF-4D9B-8F18-20CEB8AEAA10}" destId="{7A94F9E5-2610-48FC-BC73-283DB6CB4A95}" srcOrd="0" destOrd="0" presId="urn:microsoft.com/office/officeart/2005/8/layout/hierarchy2"/>
    <dgm:cxn modelId="{BACC0942-8A8A-452E-B106-E8A0443182DC}" type="presOf" srcId="{F55DBCE9-4067-4F8C-8E09-B9FAFBAA43B8}" destId="{B6A78734-6665-4B64-AEBF-1BA412E19239}" srcOrd="0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65D6697D-3CA3-479C-8682-5D6B6AC0CC26}" type="presOf" srcId="{A801E411-A875-420A-AB81-99E0CF9CCEDC}" destId="{972AE924-3B69-4C25-9113-D95165131F8E}" srcOrd="0" destOrd="0" presId="urn:microsoft.com/office/officeart/2005/8/layout/hierarchy2"/>
    <dgm:cxn modelId="{9E0D4205-F4B4-4054-AF5C-39F6BFF8EB2A}" type="presOf" srcId="{FE5055CF-E558-4BE1-8869-87428AC98328}" destId="{5676D8F1-5B82-44FE-996F-7D17701F551F}" srcOrd="0" destOrd="0" presId="urn:microsoft.com/office/officeart/2005/8/layout/hierarchy2"/>
    <dgm:cxn modelId="{68977850-9DB0-4FA1-8B79-1C407954ABE0}" type="presOf" srcId="{8AC84CE0-89D6-4471-89A9-90BF3CC5CF0B}" destId="{204C6BE7-14C3-4DF6-B3E7-5E6343514A22}" srcOrd="0" destOrd="0" presId="urn:microsoft.com/office/officeart/2005/8/layout/hierarchy2"/>
    <dgm:cxn modelId="{915FA937-17E6-4142-87AD-C537EF2490F7}" type="presOf" srcId="{4634CB4A-37A5-4408-B738-1E804F1A8ACB}" destId="{5EA7C777-B086-4FC0-B57F-0665BF4F8ABE}" srcOrd="1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8D90D2FC-8E37-4AFA-B824-E0FA703221A3}" type="presOf" srcId="{BFB971BE-AC44-41F6-8CC4-A72CB6309EE7}" destId="{6470BFA9-C327-4096-8D61-EA4CA9C27CB4}" srcOrd="0" destOrd="0" presId="urn:microsoft.com/office/officeart/2005/8/layout/hierarchy2"/>
    <dgm:cxn modelId="{0D8E099F-7EE2-4AB7-9698-3DDC6B96F42D}" type="presOf" srcId="{C2A37C47-4230-4348-9B00-5A50362560A9}" destId="{59D7D25A-507C-4F26-829E-608DE822431A}" srcOrd="0" destOrd="0" presId="urn:microsoft.com/office/officeart/2005/8/layout/hierarchy2"/>
    <dgm:cxn modelId="{2C781F83-0263-4AE0-A122-D26811FCDCDC}" type="presOf" srcId="{DC4A0059-7CB1-4870-912E-56A1AF1CE729}" destId="{3DB59059-BA66-4AC2-A107-F827FFB4FC00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ADD2C9BD-7E80-4C6D-AACC-4785B7F31521}" type="presOf" srcId="{AF5C1BE5-7785-42FD-BEAD-F35D17370F1B}" destId="{E307BBB1-2B75-4CAD-AECA-ED3F08484F4A}" srcOrd="0" destOrd="0" presId="urn:microsoft.com/office/officeart/2005/8/layout/hierarchy2"/>
    <dgm:cxn modelId="{58A45162-FBBC-476C-867A-10AC3D6C6183}" type="presOf" srcId="{F432F07B-3189-43BD-91A7-A42C873DBF97}" destId="{CD20B86F-CFF3-4A2F-8A1C-1F080FC9E35F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EF022A89-7FEA-41CA-A0B7-E780598F9643}" type="presOf" srcId="{F43BE195-B3AF-4D9B-8F18-20CEB8AEAA10}" destId="{06D8E414-A382-4EA9-A7D6-A413F401E4FE}" srcOrd="1" destOrd="0" presId="urn:microsoft.com/office/officeart/2005/8/layout/hierarchy2"/>
    <dgm:cxn modelId="{0061B46C-0D37-4725-A48E-DD680B39E317}" type="presOf" srcId="{5CC3FF78-7AC8-459A-AB44-4FC993DA1599}" destId="{F66FB93E-3692-478E-B08F-1587A791D2B6}" srcOrd="0" destOrd="0" presId="urn:microsoft.com/office/officeart/2005/8/layout/hierarchy2"/>
    <dgm:cxn modelId="{23C63F6A-F809-4FF2-BE64-B14EA9447FFD}" type="presOf" srcId="{E913E71D-3690-43FC-A777-19074206FD5B}" destId="{80B8C395-45F5-4B28-9A18-8ED8D7AF3EF4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4392A115-056B-4769-888D-8E6ABAE3CBA6}" srcId="{C47E831F-E9A3-4F49-99FD-9D2D04E6521C}" destId="{5CC3FF78-7AC8-459A-AB44-4FC993DA1599}" srcOrd="0" destOrd="0" parTransId="{9597F840-9C9C-45E2-B03E-7D2EA7D10DC6}" sibTransId="{F009ECAA-D76D-4E59-838D-F4CE21AB0F38}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2B9892A0-89AA-4A58-A789-F79DAE739AD2}" type="presOf" srcId="{EB7E9EBD-71C6-454D-AD67-81EB4145A066}" destId="{D60FB6DD-2A08-4E9A-9E47-A6A0BDC3F649}" srcOrd="0" destOrd="0" presId="urn:microsoft.com/office/officeart/2005/8/layout/hierarchy2"/>
    <dgm:cxn modelId="{E8E7ABFC-C8D7-42EE-8B7E-3540ED6D9872}" srcId="{5CC3FF78-7AC8-459A-AB44-4FC993DA1599}" destId="{F432F07B-3189-43BD-91A7-A42C873DBF97}" srcOrd="0" destOrd="0" parTransId="{EB7E9EBD-71C6-454D-AD67-81EB4145A066}" sibTransId="{32937791-E142-43FD-BA6B-D0936E15BFC8}"/>
    <dgm:cxn modelId="{B9B8D1D9-7B47-426B-9BA3-A374CA3B40CA}" type="presOf" srcId="{5F6473DC-A526-452E-8712-1CF1BBE56AFA}" destId="{7BE1D5E6-7752-46C9-8289-49EA4F8AB8F2}" srcOrd="0" destOrd="0" presId="urn:microsoft.com/office/officeart/2005/8/layout/hierarchy2"/>
    <dgm:cxn modelId="{51BC5087-8169-4CAB-B45D-23CE07FEA5BE}" type="presOf" srcId="{1AAFD395-3514-477F-AE98-396A68D958CA}" destId="{DD182FFA-0C1C-41AF-AF2C-8F443CF0B585}" srcOrd="0" destOrd="0" presId="urn:microsoft.com/office/officeart/2005/8/layout/hierarchy2"/>
    <dgm:cxn modelId="{641942F2-8FB0-46D1-A574-FD43ED392E05}" type="presOf" srcId="{2CBD22B9-AA59-46FE-B4EA-79ABA8F45C5F}" destId="{1346E23B-9AA8-4919-A1B5-E1111163EE88}" srcOrd="0" destOrd="0" presId="urn:microsoft.com/office/officeart/2005/8/layout/hierarchy2"/>
    <dgm:cxn modelId="{DB621523-5FFA-4356-86C7-842B0C947F23}" type="presOf" srcId="{7549617F-065D-4025-B63E-9FADF7C39487}" destId="{B452FA51-31D8-496C-B60E-B2D850AF4AB8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6EDE3EF4-595E-4694-928F-10E1ACAB9DC4}" type="presOf" srcId="{E913E71D-3690-43FC-A777-19074206FD5B}" destId="{A48C4E26-9A12-411D-B47F-1F552F80CACA}" srcOrd="1" destOrd="0" presId="urn:microsoft.com/office/officeart/2005/8/layout/hierarchy2"/>
    <dgm:cxn modelId="{10B43B72-C17F-4F6C-B4C5-EAE9AE344329}" type="presOf" srcId="{17B8B30A-ABAA-4A14-A5F0-6EA3C883C387}" destId="{357F24B7-4EC1-492E-9484-D793B8E445CE}" srcOrd="1" destOrd="0" presId="urn:microsoft.com/office/officeart/2005/8/layout/hierarchy2"/>
    <dgm:cxn modelId="{BC04E00B-6D16-42F7-B940-FAC499BD64B5}" type="presOf" srcId="{7549617F-065D-4025-B63E-9FADF7C39487}" destId="{3FF8C0CC-49C7-4DB6-B4D7-DB5F8AE12E7C}" srcOrd="1" destOrd="0" presId="urn:microsoft.com/office/officeart/2005/8/layout/hierarchy2"/>
    <dgm:cxn modelId="{ECEE22B0-69A8-44B6-A2A4-2E6B5C35EB02}" type="presOf" srcId="{9597F840-9C9C-45E2-B03E-7D2EA7D10DC6}" destId="{DF1A4807-C9D4-4EAA-89CE-EE9A9FECF2BA}" srcOrd="1" destOrd="0" presId="urn:microsoft.com/office/officeart/2005/8/layout/hierarchy2"/>
    <dgm:cxn modelId="{9F41BD35-3344-409E-A7ED-C3563B081C40}" type="presOf" srcId="{0CED8A56-4853-4EDC-B8C0-BE64F42CE821}" destId="{BD01A1AD-C26A-4D07-84A7-F377C00F96AF}" srcOrd="1" destOrd="0" presId="urn:microsoft.com/office/officeart/2005/8/layout/hierarchy2"/>
    <dgm:cxn modelId="{C2C5F59D-59AD-42BF-991F-A67543B0ED0E}" type="presOf" srcId="{17B8B30A-ABAA-4A14-A5F0-6EA3C883C387}" destId="{F4451BFA-15EF-48DF-992B-F1CB27B1C004}" srcOrd="0" destOrd="0" presId="urn:microsoft.com/office/officeart/2005/8/layout/hierarchy2"/>
    <dgm:cxn modelId="{B915A133-6A2B-4F72-A700-BD0C8BAC68F7}" type="presOf" srcId="{EB7E9EBD-71C6-454D-AD67-81EB4145A066}" destId="{0ADADA99-A01A-4476-A631-D518BA52EFD4}" srcOrd="1" destOrd="0" presId="urn:microsoft.com/office/officeart/2005/8/layout/hierarchy2"/>
    <dgm:cxn modelId="{CC26A4E8-451A-41C8-85D7-FC836328B184}" type="presOf" srcId="{43EF5F38-0B63-43CF-B52D-1FDE594C1CDF}" destId="{407909C7-BEFB-407C-A7B7-8B4AED3A3599}" srcOrd="1" destOrd="0" presId="urn:microsoft.com/office/officeart/2005/8/layout/hierarchy2"/>
    <dgm:cxn modelId="{3B0A7EE3-C2F0-40B5-8596-82042A840E9A}" srcId="{A801E411-A875-420A-AB81-99E0CF9CCEDC}" destId="{C47E831F-E9A3-4F49-99FD-9D2D04E6521C}" srcOrd="0" destOrd="0" parTransId="{C2A37C47-4230-4348-9B00-5A50362560A9}" sibTransId="{461CAB21-7837-48CA-B7C2-3C4E6803906A}"/>
    <dgm:cxn modelId="{1E81AAB0-0083-4CAE-8ABA-2F72F318C857}" type="presOf" srcId="{056EB6BA-D175-4655-A0DE-34C394CA6079}" destId="{81BEB010-F4D3-4071-8A4F-317F6F9A93EF}" srcOrd="0" destOrd="0" presId="urn:microsoft.com/office/officeart/2005/8/layout/hierarchy2"/>
    <dgm:cxn modelId="{68AB2921-7743-4C11-9671-9C3B61BCE384}" type="presOf" srcId="{90C365F7-3705-415E-AFB3-B57B4FD46837}" destId="{6336CDA6-79A4-4CD9-8130-ACEBB5F3B30E}" srcOrd="1" destOrd="0" presId="urn:microsoft.com/office/officeart/2005/8/layout/hierarchy2"/>
    <dgm:cxn modelId="{2725E639-B3E8-4D6E-A651-0BE1E4AEA352}" type="presOf" srcId="{056EB6BA-D175-4655-A0DE-34C394CA6079}" destId="{15CB760C-3BFB-4282-B991-9800ACAD261D}" srcOrd="1" destOrd="0" presId="urn:microsoft.com/office/officeart/2005/8/layout/hierarchy2"/>
    <dgm:cxn modelId="{9A292133-7880-4D87-8147-C92006C57494}" type="presOf" srcId="{1AAFD395-3514-477F-AE98-396A68D958CA}" destId="{1CFCB5AC-F458-479B-9471-6DFB9DC64740}" srcOrd="1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F0FC7E2C-AAC5-4CBB-AE09-85FEED59F468}" type="presOf" srcId="{C2A37C47-4230-4348-9B00-5A50362560A9}" destId="{CCE7F45A-FC1E-43E8-9D4D-3BD15D5E9C71}" srcOrd="1" destOrd="0" presId="urn:microsoft.com/office/officeart/2005/8/layout/hierarchy2"/>
    <dgm:cxn modelId="{6F380D29-5AE7-4A97-ABFE-FB843BCDED56}" type="presOf" srcId="{4634CB4A-37A5-4408-B738-1E804F1A8ACB}" destId="{6FBF80DB-CDA6-46CB-9FA7-106C6AD409AB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6A9EA33F-AFD9-4FDA-BA20-C74E121577B0}" type="presOf" srcId="{F11284C4-602F-46BD-A646-36885631ED4E}" destId="{5900E61A-3226-4D21-92BC-7454B2AFFE52}" srcOrd="0" destOrd="0" presId="urn:microsoft.com/office/officeart/2005/8/layout/hierarchy2"/>
    <dgm:cxn modelId="{2C36E384-0D58-428D-920F-254E79F5E29F}" type="presOf" srcId="{43EF5F38-0B63-43CF-B52D-1FDE594C1CDF}" destId="{B67B4605-2B5B-4BFF-A133-24AD4DFB0BD7}" srcOrd="0" destOrd="0" presId="urn:microsoft.com/office/officeart/2005/8/layout/hierarchy2"/>
    <dgm:cxn modelId="{8F5A2399-7EE9-4DFC-A779-844D25D5F322}" type="presOf" srcId="{2EA77C9F-ED8C-43DE-A251-80FA84F342AD}" destId="{2B0C22CC-44AB-4A52-B33B-D55C04F6E513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0D555218-5770-4FB4-B0FE-15CA598B325E}" type="presParOf" srcId="{7BE1D5E6-7752-46C9-8289-49EA4F8AB8F2}" destId="{DEF71E8E-9168-42DD-90DF-7F63D0540B3B}" srcOrd="0" destOrd="0" presId="urn:microsoft.com/office/officeart/2005/8/layout/hierarchy2"/>
    <dgm:cxn modelId="{A089FE1C-EFB6-4361-85CA-793BF966FCD9}" type="presParOf" srcId="{DEF71E8E-9168-42DD-90DF-7F63D0540B3B}" destId="{D061A583-A83C-47FB-ADC7-9720344DDC42}" srcOrd="0" destOrd="0" presId="urn:microsoft.com/office/officeart/2005/8/layout/hierarchy2"/>
    <dgm:cxn modelId="{720809B4-42A9-4F0B-A05F-DEFBB20897DA}" type="presParOf" srcId="{DEF71E8E-9168-42DD-90DF-7F63D0540B3B}" destId="{4FD1B3B8-7700-43A1-AED8-0EC5903ACBAC}" srcOrd="1" destOrd="0" presId="urn:microsoft.com/office/officeart/2005/8/layout/hierarchy2"/>
    <dgm:cxn modelId="{A7815931-F71B-4B37-A0D4-B1AFF6DEE4DF}" type="presParOf" srcId="{4FD1B3B8-7700-43A1-AED8-0EC5903ACBAC}" destId="{81BEB010-F4D3-4071-8A4F-317F6F9A93EF}" srcOrd="0" destOrd="0" presId="urn:microsoft.com/office/officeart/2005/8/layout/hierarchy2"/>
    <dgm:cxn modelId="{3EC1D315-D403-4945-8D38-E63418632A4C}" type="presParOf" srcId="{81BEB010-F4D3-4071-8A4F-317F6F9A93EF}" destId="{15CB760C-3BFB-4282-B991-9800ACAD261D}" srcOrd="0" destOrd="0" presId="urn:microsoft.com/office/officeart/2005/8/layout/hierarchy2"/>
    <dgm:cxn modelId="{7C2A3C5F-7EE1-4350-A495-089D799AA051}" type="presParOf" srcId="{4FD1B3B8-7700-43A1-AED8-0EC5903ACBAC}" destId="{F2269A2E-10D1-4020-B397-81544894628C}" srcOrd="1" destOrd="0" presId="urn:microsoft.com/office/officeart/2005/8/layout/hierarchy2"/>
    <dgm:cxn modelId="{5DB5005A-03F5-4381-98FF-FB912587D1E0}" type="presParOf" srcId="{F2269A2E-10D1-4020-B397-81544894628C}" destId="{204C6BE7-14C3-4DF6-B3E7-5E6343514A22}" srcOrd="0" destOrd="0" presId="urn:microsoft.com/office/officeart/2005/8/layout/hierarchy2"/>
    <dgm:cxn modelId="{FB3279D9-4678-44CE-9C72-369E7040424F}" type="presParOf" srcId="{F2269A2E-10D1-4020-B397-81544894628C}" destId="{B2940E33-3026-40D9-B194-22111903922A}" srcOrd="1" destOrd="0" presId="urn:microsoft.com/office/officeart/2005/8/layout/hierarchy2"/>
    <dgm:cxn modelId="{4EF7B435-439F-4CFE-AE73-DCC5ED0745D0}" type="presParOf" srcId="{B2940E33-3026-40D9-B194-22111903922A}" destId="{63CEFAD2-A4F0-48DA-B528-F3358201228C}" srcOrd="0" destOrd="0" presId="urn:microsoft.com/office/officeart/2005/8/layout/hierarchy2"/>
    <dgm:cxn modelId="{C697E345-4E98-4D0A-9127-AC1D65211CAF}" type="presParOf" srcId="{63CEFAD2-A4F0-48DA-B528-F3358201228C}" destId="{50305B30-6B2E-4E18-8FB3-BEC12EE0951C}" srcOrd="0" destOrd="0" presId="urn:microsoft.com/office/officeart/2005/8/layout/hierarchy2"/>
    <dgm:cxn modelId="{FDC3D9DF-1548-46C3-BF96-7ED8F01A7756}" type="presParOf" srcId="{B2940E33-3026-40D9-B194-22111903922A}" destId="{BD53FAC4-81A2-4D3A-803A-AC845DEFDE85}" srcOrd="1" destOrd="0" presId="urn:microsoft.com/office/officeart/2005/8/layout/hierarchy2"/>
    <dgm:cxn modelId="{C603543B-502C-4BB3-8427-E22FA12C70BE}" type="presParOf" srcId="{BD53FAC4-81A2-4D3A-803A-AC845DEFDE85}" destId="{5676D8F1-5B82-44FE-996F-7D17701F551F}" srcOrd="0" destOrd="0" presId="urn:microsoft.com/office/officeart/2005/8/layout/hierarchy2"/>
    <dgm:cxn modelId="{B25F8606-D8E1-41E9-9E58-2A3F3189331F}" type="presParOf" srcId="{BD53FAC4-81A2-4D3A-803A-AC845DEFDE85}" destId="{6A299CA6-2887-416A-BB14-A82FB8E1ADBC}" srcOrd="1" destOrd="0" presId="urn:microsoft.com/office/officeart/2005/8/layout/hierarchy2"/>
    <dgm:cxn modelId="{2720B052-A0AD-45ED-9088-3DAFB7B2064C}" type="presParOf" srcId="{6A299CA6-2887-416A-BB14-A82FB8E1ADBC}" destId="{5900E61A-3226-4D21-92BC-7454B2AFFE52}" srcOrd="0" destOrd="0" presId="urn:microsoft.com/office/officeart/2005/8/layout/hierarchy2"/>
    <dgm:cxn modelId="{48F3E5FD-E546-4DF3-8FF4-6B9FC972D442}" type="presParOf" srcId="{5900E61A-3226-4D21-92BC-7454B2AFFE52}" destId="{BB0CFC4C-C857-43DC-B0EE-B5B4714A570C}" srcOrd="0" destOrd="0" presId="urn:microsoft.com/office/officeart/2005/8/layout/hierarchy2"/>
    <dgm:cxn modelId="{8E1CCC61-37C9-45C2-89A6-A9B80E4E1C34}" type="presParOf" srcId="{6A299CA6-2887-416A-BB14-A82FB8E1ADBC}" destId="{D50E9396-C506-4EC4-B847-123F9CB25ACF}" srcOrd="1" destOrd="0" presId="urn:microsoft.com/office/officeart/2005/8/layout/hierarchy2"/>
    <dgm:cxn modelId="{A53753D2-38A9-442A-861C-77BFD2349D10}" type="presParOf" srcId="{D50E9396-C506-4EC4-B847-123F9CB25ACF}" destId="{1346E23B-9AA8-4919-A1B5-E1111163EE88}" srcOrd="0" destOrd="0" presId="urn:microsoft.com/office/officeart/2005/8/layout/hierarchy2"/>
    <dgm:cxn modelId="{60FB6CFD-5C6B-4504-A288-F8A5D4335101}" type="presParOf" srcId="{D50E9396-C506-4EC4-B847-123F9CB25ACF}" destId="{9BD15F10-910D-4889-A1F5-D51C412780B9}" srcOrd="1" destOrd="0" presId="urn:microsoft.com/office/officeart/2005/8/layout/hierarchy2"/>
    <dgm:cxn modelId="{47F31622-3F23-48D3-9798-2FA2D9773857}" type="presParOf" srcId="{9BD15F10-910D-4889-A1F5-D51C412780B9}" destId="{7A94F9E5-2610-48FC-BC73-283DB6CB4A95}" srcOrd="0" destOrd="0" presId="urn:microsoft.com/office/officeart/2005/8/layout/hierarchy2"/>
    <dgm:cxn modelId="{39D6B9F7-310D-4853-A1B7-73F338BD0D8C}" type="presParOf" srcId="{7A94F9E5-2610-48FC-BC73-283DB6CB4A95}" destId="{06D8E414-A382-4EA9-A7D6-A413F401E4FE}" srcOrd="0" destOrd="0" presId="urn:microsoft.com/office/officeart/2005/8/layout/hierarchy2"/>
    <dgm:cxn modelId="{1CFBDCB9-3125-4AD2-9B37-344DE5703EEB}" type="presParOf" srcId="{9BD15F10-910D-4889-A1F5-D51C412780B9}" destId="{2AF2E972-E8B1-4D1F-A28C-BCA5AA9496F9}" srcOrd="1" destOrd="0" presId="urn:microsoft.com/office/officeart/2005/8/layout/hierarchy2"/>
    <dgm:cxn modelId="{6C66264C-5D67-4DF8-9D18-6DCB9E1DEFCF}" type="presParOf" srcId="{2AF2E972-E8B1-4D1F-A28C-BCA5AA9496F9}" destId="{7E5F6F22-FC32-43A7-ADAC-04DD52A1EACE}" srcOrd="0" destOrd="0" presId="urn:microsoft.com/office/officeart/2005/8/layout/hierarchy2"/>
    <dgm:cxn modelId="{CC43F69E-45C7-4AE1-9154-14BAB3351450}" type="presParOf" srcId="{2AF2E972-E8B1-4D1F-A28C-BCA5AA9496F9}" destId="{68DA6C62-8CD7-4A56-9DF0-B6CB6CEBDC77}" srcOrd="1" destOrd="0" presId="urn:microsoft.com/office/officeart/2005/8/layout/hierarchy2"/>
    <dgm:cxn modelId="{765DC564-9F32-4701-B9EE-7EE66B544869}" type="presParOf" srcId="{9BD15F10-910D-4889-A1F5-D51C412780B9}" destId="{3DB59059-BA66-4AC2-A107-F827FFB4FC00}" srcOrd="2" destOrd="0" presId="urn:microsoft.com/office/officeart/2005/8/layout/hierarchy2"/>
    <dgm:cxn modelId="{048F86F7-8590-4EFE-AA2C-4B565BD82F22}" type="presParOf" srcId="{3DB59059-BA66-4AC2-A107-F827FFB4FC00}" destId="{11645AFB-0B2E-48F3-B7CA-7D954D0B37A7}" srcOrd="0" destOrd="0" presId="urn:microsoft.com/office/officeart/2005/8/layout/hierarchy2"/>
    <dgm:cxn modelId="{457CE40A-1F87-4252-9AA9-EE810973081B}" type="presParOf" srcId="{9BD15F10-910D-4889-A1F5-D51C412780B9}" destId="{6351FB75-AF9C-47B7-AC32-B45719160A51}" srcOrd="3" destOrd="0" presId="urn:microsoft.com/office/officeart/2005/8/layout/hierarchy2"/>
    <dgm:cxn modelId="{D2A63285-4E9A-4C49-BE9B-FE0EE5507833}" type="presParOf" srcId="{6351FB75-AF9C-47B7-AC32-B45719160A51}" destId="{6470BFA9-C327-4096-8D61-EA4CA9C27CB4}" srcOrd="0" destOrd="0" presId="urn:microsoft.com/office/officeart/2005/8/layout/hierarchy2"/>
    <dgm:cxn modelId="{35DA2FA2-085D-462F-B7F9-0D2995413B00}" type="presParOf" srcId="{6351FB75-AF9C-47B7-AC32-B45719160A51}" destId="{28796A9D-A62E-4D72-9429-C92B25F699FB}" srcOrd="1" destOrd="0" presId="urn:microsoft.com/office/officeart/2005/8/layout/hierarchy2"/>
    <dgm:cxn modelId="{2B446611-046F-4D7D-86E0-1340C21EF820}" type="presParOf" srcId="{6A299CA6-2887-416A-BB14-A82FB8E1ADBC}" destId="{0E6F3A45-E3FC-4812-B7FE-750954AF4F63}" srcOrd="2" destOrd="0" presId="urn:microsoft.com/office/officeart/2005/8/layout/hierarchy2"/>
    <dgm:cxn modelId="{2F7CD149-E9B7-4AA6-8C1E-DB7530B6BCCB}" type="presParOf" srcId="{0E6F3A45-E3FC-4812-B7FE-750954AF4F63}" destId="{DD3412E7-C586-4EE7-8B37-6DCB7D23AD81}" srcOrd="0" destOrd="0" presId="urn:microsoft.com/office/officeart/2005/8/layout/hierarchy2"/>
    <dgm:cxn modelId="{4372781C-AD71-4B31-81F0-7896BCE4453C}" type="presParOf" srcId="{6A299CA6-2887-416A-BB14-A82FB8E1ADBC}" destId="{E4F664D6-2298-4E48-A48D-468CE1424898}" srcOrd="3" destOrd="0" presId="urn:microsoft.com/office/officeart/2005/8/layout/hierarchy2"/>
    <dgm:cxn modelId="{EC102CD8-3557-4DB1-8102-57224EB49E06}" type="presParOf" srcId="{E4F664D6-2298-4E48-A48D-468CE1424898}" destId="{B6A78734-6665-4B64-AEBF-1BA412E19239}" srcOrd="0" destOrd="0" presId="urn:microsoft.com/office/officeart/2005/8/layout/hierarchy2"/>
    <dgm:cxn modelId="{795FAA78-6A48-4605-8AB3-57EB0CAC6826}" type="presParOf" srcId="{E4F664D6-2298-4E48-A48D-468CE1424898}" destId="{14F73C15-40E3-4BCA-B2EA-6B596F575FA0}" srcOrd="1" destOrd="0" presId="urn:microsoft.com/office/officeart/2005/8/layout/hierarchy2"/>
    <dgm:cxn modelId="{63B02662-43CF-493E-8F92-785EACF8D51D}" type="presParOf" srcId="{6A299CA6-2887-416A-BB14-A82FB8E1ADBC}" destId="{80B8C395-45F5-4B28-9A18-8ED8D7AF3EF4}" srcOrd="4" destOrd="0" presId="urn:microsoft.com/office/officeart/2005/8/layout/hierarchy2"/>
    <dgm:cxn modelId="{AD2C988F-62AD-4322-9C3B-FAFF49C68034}" type="presParOf" srcId="{80B8C395-45F5-4B28-9A18-8ED8D7AF3EF4}" destId="{A48C4E26-9A12-411D-B47F-1F552F80CACA}" srcOrd="0" destOrd="0" presId="urn:microsoft.com/office/officeart/2005/8/layout/hierarchy2"/>
    <dgm:cxn modelId="{7A302016-36BC-41AD-B523-BEDB4D06CD94}" type="presParOf" srcId="{6A299CA6-2887-416A-BB14-A82FB8E1ADBC}" destId="{7D7B1E8F-AB67-4EAE-9209-46AA55581DC4}" srcOrd="5" destOrd="0" presId="urn:microsoft.com/office/officeart/2005/8/layout/hierarchy2"/>
    <dgm:cxn modelId="{8401B926-1676-44F4-A248-FC24394577DD}" type="presParOf" srcId="{7D7B1E8F-AB67-4EAE-9209-46AA55581DC4}" destId="{9D8C6645-9257-43DC-8ECE-FAC4BD31B83D}" srcOrd="0" destOrd="0" presId="urn:microsoft.com/office/officeart/2005/8/layout/hierarchy2"/>
    <dgm:cxn modelId="{0338AEF9-304E-42DB-8144-64347B844E1D}" type="presParOf" srcId="{7D7B1E8F-AB67-4EAE-9209-46AA55581DC4}" destId="{9670987A-9B5A-47B1-A84C-58F1263704B8}" srcOrd="1" destOrd="0" presId="urn:microsoft.com/office/officeart/2005/8/layout/hierarchy2"/>
    <dgm:cxn modelId="{2BDDD63D-0B48-4F00-B746-2EE78769383F}" type="presParOf" srcId="{B2940E33-3026-40D9-B194-22111903922A}" destId="{3BDB2592-9155-44B3-830F-A4DE2AD219F9}" srcOrd="2" destOrd="0" presId="urn:microsoft.com/office/officeart/2005/8/layout/hierarchy2"/>
    <dgm:cxn modelId="{F238424D-3121-4671-AB9F-3D9C660A14EE}" type="presParOf" srcId="{3BDB2592-9155-44B3-830F-A4DE2AD219F9}" destId="{6336CDA6-79A4-4CD9-8130-ACEBB5F3B30E}" srcOrd="0" destOrd="0" presId="urn:microsoft.com/office/officeart/2005/8/layout/hierarchy2"/>
    <dgm:cxn modelId="{4C2145D0-40AA-4706-ABF0-692A56A9B89E}" type="presParOf" srcId="{B2940E33-3026-40D9-B194-22111903922A}" destId="{55B459C4-CDDC-4D7D-8996-ECAA5A430BD6}" srcOrd="3" destOrd="0" presId="urn:microsoft.com/office/officeart/2005/8/layout/hierarchy2"/>
    <dgm:cxn modelId="{BE62BEA2-C058-4C71-BD3D-47D3AA75B11C}" type="presParOf" srcId="{55B459C4-CDDC-4D7D-8996-ECAA5A430BD6}" destId="{85FB0DF2-A3E1-4974-9B79-E9CE0007D262}" srcOrd="0" destOrd="0" presId="urn:microsoft.com/office/officeart/2005/8/layout/hierarchy2"/>
    <dgm:cxn modelId="{EA5677DE-EF3A-4CD7-BFD1-D5A9E7496548}" type="presParOf" srcId="{55B459C4-CDDC-4D7D-8996-ECAA5A430BD6}" destId="{1792E507-F399-498B-AD75-0F5060E6262E}" srcOrd="1" destOrd="0" presId="urn:microsoft.com/office/officeart/2005/8/layout/hierarchy2"/>
    <dgm:cxn modelId="{1FCF91CE-6CCE-44AA-BA84-7E1F90032DFA}" type="presParOf" srcId="{4FD1B3B8-7700-43A1-AED8-0EC5903ACBAC}" destId="{B67B4605-2B5B-4BFF-A133-24AD4DFB0BD7}" srcOrd="2" destOrd="0" presId="urn:microsoft.com/office/officeart/2005/8/layout/hierarchy2"/>
    <dgm:cxn modelId="{2C1A8FE6-AD1B-4017-AE85-F102F140218C}" type="presParOf" srcId="{B67B4605-2B5B-4BFF-A133-24AD4DFB0BD7}" destId="{407909C7-BEFB-407C-A7B7-8B4AED3A3599}" srcOrd="0" destOrd="0" presId="urn:microsoft.com/office/officeart/2005/8/layout/hierarchy2"/>
    <dgm:cxn modelId="{4531521D-2A8C-4255-BB21-A2B5E2A8BD78}" type="presParOf" srcId="{4FD1B3B8-7700-43A1-AED8-0EC5903ACBAC}" destId="{EF521C94-B994-409F-99B1-27A206A236B1}" srcOrd="3" destOrd="0" presId="urn:microsoft.com/office/officeart/2005/8/layout/hierarchy2"/>
    <dgm:cxn modelId="{8FB1B357-AE12-45B6-B626-550C5F73F90C}" type="presParOf" srcId="{EF521C94-B994-409F-99B1-27A206A236B1}" destId="{3B5FE956-A36D-42F5-B3B1-3502210CF386}" srcOrd="0" destOrd="0" presId="urn:microsoft.com/office/officeart/2005/8/layout/hierarchy2"/>
    <dgm:cxn modelId="{843A647C-AD83-4E0F-9D0E-8319DB38AD69}" type="presParOf" srcId="{EF521C94-B994-409F-99B1-27A206A236B1}" destId="{35DCFA5A-040E-4C16-9DA1-67582A8345EB}" srcOrd="1" destOrd="0" presId="urn:microsoft.com/office/officeart/2005/8/layout/hierarchy2"/>
    <dgm:cxn modelId="{92C3CB12-95CB-401E-8D88-073319B39981}" type="presParOf" srcId="{35DCFA5A-040E-4C16-9DA1-67582A8345EB}" destId="{6FBF80DB-CDA6-46CB-9FA7-106C6AD409AB}" srcOrd="0" destOrd="0" presId="urn:microsoft.com/office/officeart/2005/8/layout/hierarchy2"/>
    <dgm:cxn modelId="{BD2DB86B-3920-44FE-8926-8D795C7ACB48}" type="presParOf" srcId="{6FBF80DB-CDA6-46CB-9FA7-106C6AD409AB}" destId="{5EA7C777-B086-4FC0-B57F-0665BF4F8ABE}" srcOrd="0" destOrd="0" presId="urn:microsoft.com/office/officeart/2005/8/layout/hierarchy2"/>
    <dgm:cxn modelId="{EC5810BE-6B1F-4CB2-8B46-92CD0419BE5F}" type="presParOf" srcId="{35DCFA5A-040E-4C16-9DA1-67582A8345EB}" destId="{C4FEB2AE-05FC-463F-8A08-AA5506126ED5}" srcOrd="1" destOrd="0" presId="urn:microsoft.com/office/officeart/2005/8/layout/hierarchy2"/>
    <dgm:cxn modelId="{763DD1C0-13A4-4BD7-943A-B81145BE4A09}" type="presParOf" srcId="{C4FEB2AE-05FC-463F-8A08-AA5506126ED5}" destId="{7A0D6507-8F08-4EC4-AA0E-4456DCF48B98}" srcOrd="0" destOrd="0" presId="urn:microsoft.com/office/officeart/2005/8/layout/hierarchy2"/>
    <dgm:cxn modelId="{CFE51DCA-131D-4026-A81D-9348DBD059CC}" type="presParOf" srcId="{C4FEB2AE-05FC-463F-8A08-AA5506126ED5}" destId="{6279E146-1869-4968-9C73-7D890904432C}" srcOrd="1" destOrd="0" presId="urn:microsoft.com/office/officeart/2005/8/layout/hierarchy2"/>
    <dgm:cxn modelId="{1F4E06B9-D8E9-48A9-B243-64938A72805B}" type="presParOf" srcId="{35DCFA5A-040E-4C16-9DA1-67582A8345EB}" destId="{F4451BFA-15EF-48DF-992B-F1CB27B1C004}" srcOrd="2" destOrd="0" presId="urn:microsoft.com/office/officeart/2005/8/layout/hierarchy2"/>
    <dgm:cxn modelId="{9B6DE7B0-27EF-4F76-B53C-31E87988CE8A}" type="presParOf" srcId="{F4451BFA-15EF-48DF-992B-F1CB27B1C004}" destId="{357F24B7-4EC1-492E-9484-D793B8E445CE}" srcOrd="0" destOrd="0" presId="urn:microsoft.com/office/officeart/2005/8/layout/hierarchy2"/>
    <dgm:cxn modelId="{7E2B2C45-4E65-45E6-B11F-7FBFCD293C1E}" type="presParOf" srcId="{35DCFA5A-040E-4C16-9DA1-67582A8345EB}" destId="{B988B953-FD45-4B82-B324-BBEDA4781C7C}" srcOrd="3" destOrd="0" presId="urn:microsoft.com/office/officeart/2005/8/layout/hierarchy2"/>
    <dgm:cxn modelId="{8FBC4BF4-D40A-46EA-BCD6-D618842C24CC}" type="presParOf" srcId="{B988B953-FD45-4B82-B324-BBEDA4781C7C}" destId="{E307BBB1-2B75-4CAD-AECA-ED3F08484F4A}" srcOrd="0" destOrd="0" presId="urn:microsoft.com/office/officeart/2005/8/layout/hierarchy2"/>
    <dgm:cxn modelId="{0B6EBB47-A7FD-40FB-A92F-0DA497D7016C}" type="presParOf" srcId="{B988B953-FD45-4B82-B324-BBEDA4781C7C}" destId="{0B7FF15A-BD65-491C-B4B3-28383B0334F4}" srcOrd="1" destOrd="0" presId="urn:microsoft.com/office/officeart/2005/8/layout/hierarchy2"/>
    <dgm:cxn modelId="{0E7452F1-CA5D-4E1D-84DC-FA2BFBC79E23}" type="presParOf" srcId="{0B7FF15A-BD65-491C-B4B3-28383B0334F4}" destId="{B452FA51-31D8-496C-B60E-B2D850AF4AB8}" srcOrd="0" destOrd="0" presId="urn:microsoft.com/office/officeart/2005/8/layout/hierarchy2"/>
    <dgm:cxn modelId="{551FFEE6-3AF3-49B6-AC15-43D421253F0B}" type="presParOf" srcId="{B452FA51-31D8-496C-B60E-B2D850AF4AB8}" destId="{3FF8C0CC-49C7-4DB6-B4D7-DB5F8AE12E7C}" srcOrd="0" destOrd="0" presId="urn:microsoft.com/office/officeart/2005/8/layout/hierarchy2"/>
    <dgm:cxn modelId="{1955EFE1-9A77-443F-8EB2-812F47EC195A}" type="presParOf" srcId="{0B7FF15A-BD65-491C-B4B3-28383B0334F4}" destId="{2A2FCEC2-7920-4A58-AD7C-AA36C3C25369}" srcOrd="1" destOrd="0" presId="urn:microsoft.com/office/officeart/2005/8/layout/hierarchy2"/>
    <dgm:cxn modelId="{E49160D3-22A8-4F5F-9BB1-EAA84F3DA5AF}" type="presParOf" srcId="{2A2FCEC2-7920-4A58-AD7C-AA36C3C25369}" destId="{2B0C22CC-44AB-4A52-B33B-D55C04F6E513}" srcOrd="0" destOrd="0" presId="urn:microsoft.com/office/officeart/2005/8/layout/hierarchy2"/>
    <dgm:cxn modelId="{44FEBE80-A2D0-41AB-B081-4272C7CA5B40}" type="presParOf" srcId="{2A2FCEC2-7920-4A58-AD7C-AA36C3C25369}" destId="{BC8F4227-F119-4B1B-8232-B59BD6CF92D4}" srcOrd="1" destOrd="0" presId="urn:microsoft.com/office/officeart/2005/8/layout/hierarchy2"/>
    <dgm:cxn modelId="{DD9882E8-AA73-4D4B-84F0-2F3E0A99D950}" type="presParOf" srcId="{4FD1B3B8-7700-43A1-AED8-0EC5903ACBAC}" destId="{DD182FFA-0C1C-41AF-AF2C-8F443CF0B585}" srcOrd="4" destOrd="0" presId="urn:microsoft.com/office/officeart/2005/8/layout/hierarchy2"/>
    <dgm:cxn modelId="{DB0DF2B8-BD07-4F2F-A697-27A06AE80466}" type="presParOf" srcId="{DD182FFA-0C1C-41AF-AF2C-8F443CF0B585}" destId="{1CFCB5AC-F458-479B-9471-6DFB9DC64740}" srcOrd="0" destOrd="0" presId="urn:microsoft.com/office/officeart/2005/8/layout/hierarchy2"/>
    <dgm:cxn modelId="{E1C38FCE-3F2A-4300-A58A-BA2D43E562BF}" type="presParOf" srcId="{4FD1B3B8-7700-43A1-AED8-0EC5903ACBAC}" destId="{D320040C-FE7D-4DBB-BD9B-2F9B2C46C4AF}" srcOrd="5" destOrd="0" presId="urn:microsoft.com/office/officeart/2005/8/layout/hierarchy2"/>
    <dgm:cxn modelId="{7CD91F6E-C8C7-4063-8C9F-E76F9CE09444}" type="presParOf" srcId="{D320040C-FE7D-4DBB-BD9B-2F9B2C46C4AF}" destId="{972AE924-3B69-4C25-9113-D95165131F8E}" srcOrd="0" destOrd="0" presId="urn:microsoft.com/office/officeart/2005/8/layout/hierarchy2"/>
    <dgm:cxn modelId="{00C0F914-37D7-4F5A-B201-A89A1AE32956}" type="presParOf" srcId="{D320040C-FE7D-4DBB-BD9B-2F9B2C46C4AF}" destId="{4973BB3F-6E4E-4199-8E63-A86F39F8293B}" srcOrd="1" destOrd="0" presId="urn:microsoft.com/office/officeart/2005/8/layout/hierarchy2"/>
    <dgm:cxn modelId="{95235026-2E62-4894-A5EA-71C1A3CD71F9}" type="presParOf" srcId="{4973BB3F-6E4E-4199-8E63-A86F39F8293B}" destId="{59D7D25A-507C-4F26-829E-608DE822431A}" srcOrd="0" destOrd="0" presId="urn:microsoft.com/office/officeart/2005/8/layout/hierarchy2"/>
    <dgm:cxn modelId="{909F86D0-02AD-45DE-97A3-584A4E76A208}" type="presParOf" srcId="{59D7D25A-507C-4F26-829E-608DE822431A}" destId="{CCE7F45A-FC1E-43E8-9D4D-3BD15D5E9C71}" srcOrd="0" destOrd="0" presId="urn:microsoft.com/office/officeart/2005/8/layout/hierarchy2"/>
    <dgm:cxn modelId="{FFAEBE8F-9A36-44AB-8F66-4F5523E5B91C}" type="presParOf" srcId="{4973BB3F-6E4E-4199-8E63-A86F39F8293B}" destId="{CA78575C-E47A-4858-B29B-1C1BF2579B52}" srcOrd="1" destOrd="0" presId="urn:microsoft.com/office/officeart/2005/8/layout/hierarchy2"/>
    <dgm:cxn modelId="{4A133BBE-6635-486B-BED1-73D864B4409D}" type="presParOf" srcId="{CA78575C-E47A-4858-B29B-1C1BF2579B52}" destId="{83DB8129-4FF2-46F9-BD84-845944BDFC1E}" srcOrd="0" destOrd="0" presId="urn:microsoft.com/office/officeart/2005/8/layout/hierarchy2"/>
    <dgm:cxn modelId="{69B9952F-A20B-4F01-A1C7-30A2C4672F0E}" type="presParOf" srcId="{CA78575C-E47A-4858-B29B-1C1BF2579B52}" destId="{839867FC-DE94-4657-A827-B0C744859FFF}" srcOrd="1" destOrd="0" presId="urn:microsoft.com/office/officeart/2005/8/layout/hierarchy2"/>
    <dgm:cxn modelId="{587E3736-2903-4459-9C80-4CCEAA7DDB27}" type="presParOf" srcId="{839867FC-DE94-4657-A827-B0C744859FFF}" destId="{768B43C7-CED5-4863-B527-BFCDED55B1BA}" srcOrd="0" destOrd="0" presId="urn:microsoft.com/office/officeart/2005/8/layout/hierarchy2"/>
    <dgm:cxn modelId="{040C3691-6EF7-4BCE-BE61-0980511BCE5E}" type="presParOf" srcId="{768B43C7-CED5-4863-B527-BFCDED55B1BA}" destId="{DF1A4807-C9D4-4EAA-89CE-EE9A9FECF2BA}" srcOrd="0" destOrd="0" presId="urn:microsoft.com/office/officeart/2005/8/layout/hierarchy2"/>
    <dgm:cxn modelId="{055B6A6D-3A43-49D8-9E8C-1F033993ED2D}" type="presParOf" srcId="{839867FC-DE94-4657-A827-B0C744859FFF}" destId="{C05F2B60-E647-4F86-A282-01D54307B82A}" srcOrd="1" destOrd="0" presId="urn:microsoft.com/office/officeart/2005/8/layout/hierarchy2"/>
    <dgm:cxn modelId="{B8160250-16CB-483A-A176-57CB96441EF0}" type="presParOf" srcId="{C05F2B60-E647-4F86-A282-01D54307B82A}" destId="{F66FB93E-3692-478E-B08F-1587A791D2B6}" srcOrd="0" destOrd="0" presId="urn:microsoft.com/office/officeart/2005/8/layout/hierarchy2"/>
    <dgm:cxn modelId="{C6FF362F-163F-4359-B257-90F96B6181BD}" type="presParOf" srcId="{C05F2B60-E647-4F86-A282-01D54307B82A}" destId="{0E8A1017-D461-4D10-BDAF-B2794A750465}" srcOrd="1" destOrd="0" presId="urn:microsoft.com/office/officeart/2005/8/layout/hierarchy2"/>
    <dgm:cxn modelId="{9DAF3B85-7270-41A7-A5A2-EFC6AB237258}" type="presParOf" srcId="{0E8A1017-D461-4D10-BDAF-B2794A750465}" destId="{D60FB6DD-2A08-4E9A-9E47-A6A0BDC3F649}" srcOrd="0" destOrd="0" presId="urn:microsoft.com/office/officeart/2005/8/layout/hierarchy2"/>
    <dgm:cxn modelId="{33131939-12F6-4885-B9B0-AD866432FB89}" type="presParOf" srcId="{D60FB6DD-2A08-4E9A-9E47-A6A0BDC3F649}" destId="{0ADADA99-A01A-4476-A631-D518BA52EFD4}" srcOrd="0" destOrd="0" presId="urn:microsoft.com/office/officeart/2005/8/layout/hierarchy2"/>
    <dgm:cxn modelId="{93B4509F-8635-4A28-B1D4-6F21975C45A6}" type="presParOf" srcId="{0E8A1017-D461-4D10-BDAF-B2794A750465}" destId="{B2457332-996C-42A1-B8A4-ADD41C9197CC}" srcOrd="1" destOrd="0" presId="urn:microsoft.com/office/officeart/2005/8/layout/hierarchy2"/>
    <dgm:cxn modelId="{8446C9C6-D38B-4DCB-B0E3-6651F61CCB35}" type="presParOf" srcId="{B2457332-996C-42A1-B8A4-ADD41C9197CC}" destId="{CD20B86F-CFF3-4A2F-8A1C-1F080FC9E35F}" srcOrd="0" destOrd="0" presId="urn:microsoft.com/office/officeart/2005/8/layout/hierarchy2"/>
    <dgm:cxn modelId="{A27BB382-C51D-493A-BD13-BF7CA3C4396F}" type="presParOf" srcId="{B2457332-996C-42A1-B8A4-ADD41C9197CC}" destId="{5778277B-8240-4534-A8FB-4BBE4CE6F73B}" srcOrd="1" destOrd="0" presId="urn:microsoft.com/office/officeart/2005/8/layout/hierarchy2"/>
    <dgm:cxn modelId="{4C78EDAA-96F9-4503-BDA8-183C40EFCAD5}" type="presParOf" srcId="{0E8A1017-D461-4D10-BDAF-B2794A750465}" destId="{D85608D2-7C06-403B-B80D-AC0867B825F3}" srcOrd="2" destOrd="0" presId="urn:microsoft.com/office/officeart/2005/8/layout/hierarchy2"/>
    <dgm:cxn modelId="{1A35E081-5061-4284-905D-4539C3992820}" type="presParOf" srcId="{D85608D2-7C06-403B-B80D-AC0867B825F3}" destId="{BD01A1AD-C26A-4D07-84A7-F377C00F96AF}" srcOrd="0" destOrd="0" presId="urn:microsoft.com/office/officeart/2005/8/layout/hierarchy2"/>
    <dgm:cxn modelId="{D2927E4C-65E8-40C2-9E2D-F5481C7D9FF4}" type="presParOf" srcId="{0E8A1017-D461-4D10-BDAF-B2794A750465}" destId="{CC59D585-5471-4849-B219-C2E8194E0604}" srcOrd="3" destOrd="0" presId="urn:microsoft.com/office/officeart/2005/8/layout/hierarchy2"/>
    <dgm:cxn modelId="{DDB592ED-3E8C-45CF-BB18-843E732B38E3}" type="presParOf" srcId="{CC59D585-5471-4849-B219-C2E8194E0604}" destId="{649045F0-4E88-41C2-A1AB-81237382B940}" srcOrd="0" destOrd="0" presId="urn:microsoft.com/office/officeart/2005/8/layout/hierarchy2"/>
    <dgm:cxn modelId="{45EC61B1-4D31-4BFF-B32D-184663A2021C}" type="presParOf" srcId="{CC59D585-5471-4849-B219-C2E8194E0604}" destId="{D34C1A39-987E-4B4C-A890-26A0876030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131EA32C-B329-4DC6-A389-DE7E5B792543}" type="presOf" srcId="{F11284C4-602F-46BD-A646-36885631ED4E}" destId="{BB0CFC4C-C857-43DC-B0EE-B5B4714A570C}" srcOrd="1" destOrd="0" presId="urn:microsoft.com/office/officeart/2005/8/layout/hierarchy2"/>
    <dgm:cxn modelId="{C9B38CC8-9956-4018-BFB9-B9953595C58F}" type="presOf" srcId="{056EB6BA-D175-4655-A0DE-34C394CA6079}" destId="{81BEB010-F4D3-4071-8A4F-317F6F9A93EF}" srcOrd="0" destOrd="0" presId="urn:microsoft.com/office/officeart/2005/8/layout/hierarchy2"/>
    <dgm:cxn modelId="{024C45BC-E880-425A-9F5F-515E34BD30A7}" type="presOf" srcId="{F11284C4-602F-46BD-A646-36885631ED4E}" destId="{5900E61A-3226-4D21-92BC-7454B2AFFE52}" srcOrd="0" destOrd="0" presId="urn:microsoft.com/office/officeart/2005/8/layout/hierarchy2"/>
    <dgm:cxn modelId="{3F4A5C2D-928D-4DDB-B9D4-8F6ACEBA6608}" type="presOf" srcId="{90C365F7-3705-415E-AFB3-B57B4FD46837}" destId="{3BDB2592-9155-44B3-830F-A4DE2AD219F9}" srcOrd="0" destOrd="0" presId="urn:microsoft.com/office/officeart/2005/8/layout/hierarchy2"/>
    <dgm:cxn modelId="{C86AFAA2-5F61-4005-8A23-A271E2CF9F80}" type="presOf" srcId="{DC4A0059-7CB1-4870-912E-56A1AF1CE729}" destId="{11645AFB-0B2E-48F3-B7CA-7D954D0B37A7}" srcOrd="1" destOrd="0" presId="urn:microsoft.com/office/officeart/2005/8/layout/hierarchy2"/>
    <dgm:cxn modelId="{8BA5E54C-F29F-40CB-A102-B9DDB0E1A502}" type="presOf" srcId="{43EF5F38-0B63-43CF-B52D-1FDE594C1CDF}" destId="{407909C7-BEFB-407C-A7B7-8B4AED3A3599}" srcOrd="1" destOrd="0" presId="urn:microsoft.com/office/officeart/2005/8/layout/hierarchy2"/>
    <dgm:cxn modelId="{AC3C2CDD-F31B-4009-A814-6A9003C6693F}" type="presOf" srcId="{4634CB4A-37A5-4408-B738-1E804F1A8ACB}" destId="{6FBF80DB-CDA6-46CB-9FA7-106C6AD409AB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61545193-A22B-43CB-A671-ACB32620331E}" type="presOf" srcId="{32789479-D3D0-4561-8210-99A1F52439AC}" destId="{D061A583-A83C-47FB-ADC7-9720344DDC42}" srcOrd="0" destOrd="0" presId="urn:microsoft.com/office/officeart/2005/8/layout/hierarchy2"/>
    <dgm:cxn modelId="{CBB1CAD1-FCF4-4D93-9663-F2B32C7E44F2}" type="presOf" srcId="{F55DBCE9-4067-4F8C-8E09-B9FAFBAA43B8}" destId="{B6A78734-6665-4B64-AEBF-1BA412E19239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4B49A9C5-4BDE-460C-91BC-65FAA28B2961}" type="presOf" srcId="{30838DD8-03BE-4944-B850-DB2228CB9BAD}" destId="{50305B30-6B2E-4E18-8FB3-BEC12EE0951C}" srcOrd="1" destOrd="0" presId="urn:microsoft.com/office/officeart/2005/8/layout/hierarchy2"/>
    <dgm:cxn modelId="{F185A920-1297-41D9-8D55-4652B15F1754}" type="presOf" srcId="{2EA77C9F-ED8C-43DE-A251-80FA84F342AD}" destId="{2B0C22CC-44AB-4A52-B33B-D55C04F6E513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38F35DDD-D6ED-40BB-8B09-35E5CBE9EE05}" type="presOf" srcId="{BFB971BE-AC44-41F6-8CC4-A72CB6309EE7}" destId="{6470BFA9-C327-4096-8D61-EA4CA9C27CB4}" srcOrd="0" destOrd="0" presId="urn:microsoft.com/office/officeart/2005/8/layout/hierarchy2"/>
    <dgm:cxn modelId="{E0C53C12-C378-4055-AB13-92127F5471C1}" type="presOf" srcId="{DA1D53F6-824B-462C-A151-B171B72EEEFC}" destId="{0E6F3A45-E3FC-4812-B7FE-750954AF4F63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594CC233-D53D-4CDE-9045-774F7C1D8094}" type="presOf" srcId="{2CBD22B9-AA59-46FE-B4EA-79ABA8F45C5F}" destId="{1346E23B-9AA8-4919-A1B5-E1111163EE88}" srcOrd="0" destOrd="0" presId="urn:microsoft.com/office/officeart/2005/8/layout/hierarchy2"/>
    <dgm:cxn modelId="{EBB16FAB-B60E-48BC-A05A-744265BD82A6}" type="presOf" srcId="{1D5A0DEF-286F-4477-B1C2-E86409CAD5A4}" destId="{7E5F6F22-FC32-43A7-ADAC-04DD52A1EACE}" srcOrd="0" destOrd="0" presId="urn:microsoft.com/office/officeart/2005/8/layout/hierarchy2"/>
    <dgm:cxn modelId="{20A9D2EB-1FA8-4176-A6CE-2DD4D58B35E6}" type="presOf" srcId="{E913E71D-3690-43FC-A777-19074206FD5B}" destId="{80B8C395-45F5-4B28-9A18-8ED8D7AF3EF4}" srcOrd="0" destOrd="0" presId="urn:microsoft.com/office/officeart/2005/8/layout/hierarchy2"/>
    <dgm:cxn modelId="{003C8F2E-09E6-4AD1-B584-F6EFCA1E24F4}" type="presOf" srcId="{946E9176-08CA-4102-BE65-B79BC5BB88B1}" destId="{9D8C6645-9257-43DC-8ECE-FAC4BD31B83D}" srcOrd="0" destOrd="0" presId="urn:microsoft.com/office/officeart/2005/8/layout/hierarchy2"/>
    <dgm:cxn modelId="{E63EF697-54B2-4954-95C5-D596D4DEC6FC}" type="presOf" srcId="{FE5055CF-E558-4BE1-8869-87428AC98328}" destId="{5676D8F1-5B82-44FE-996F-7D17701F551F}" srcOrd="0" destOrd="0" presId="urn:microsoft.com/office/officeart/2005/8/layout/hierarchy2"/>
    <dgm:cxn modelId="{E586E324-7129-46CF-8013-3022B13A276A}" type="presOf" srcId="{F43BE195-B3AF-4D9B-8F18-20CEB8AEAA10}" destId="{7A94F9E5-2610-48FC-BC73-283DB6CB4A95}" srcOrd="0" destOrd="0" presId="urn:microsoft.com/office/officeart/2005/8/layout/hierarchy2"/>
    <dgm:cxn modelId="{7347FA8E-8306-4C15-8502-8EC8F4D8E215}" type="presOf" srcId="{90C365F7-3705-415E-AFB3-B57B4FD46837}" destId="{6336CDA6-79A4-4CD9-8130-ACEBB5F3B30E}" srcOrd="1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442C3F7A-B0A0-4088-B8F4-1F2D07F12815}" type="presOf" srcId="{DC4A0059-7CB1-4870-912E-56A1AF1CE729}" destId="{3DB59059-BA66-4AC2-A107-F827FFB4FC00}" srcOrd="0" destOrd="0" presId="urn:microsoft.com/office/officeart/2005/8/layout/hierarchy2"/>
    <dgm:cxn modelId="{5FB7026D-7A97-482C-84E2-4BDF2CB3C8B6}" type="presOf" srcId="{43EF5F38-0B63-43CF-B52D-1FDE594C1CDF}" destId="{B67B4605-2B5B-4BFF-A133-24AD4DFB0BD7}" srcOrd="0" destOrd="0" presId="urn:microsoft.com/office/officeart/2005/8/layout/hierarchy2"/>
    <dgm:cxn modelId="{5EF8642D-AE70-48B9-BD6D-136669E96385}" type="presOf" srcId="{7549617F-065D-4025-B63E-9FADF7C39487}" destId="{3FF8C0CC-49C7-4DB6-B4D7-DB5F8AE12E7C}" srcOrd="1" destOrd="0" presId="urn:microsoft.com/office/officeart/2005/8/layout/hierarchy2"/>
    <dgm:cxn modelId="{EC5178AF-A27E-4AB7-BFDC-AB4E025CB436}" type="presOf" srcId="{17B8B30A-ABAA-4A14-A5F0-6EA3C883C387}" destId="{F4451BFA-15EF-48DF-992B-F1CB27B1C004}" srcOrd="0" destOrd="0" presId="urn:microsoft.com/office/officeart/2005/8/layout/hierarchy2"/>
    <dgm:cxn modelId="{D1CC585D-F7FE-4F6E-80CA-C6DFCD612E59}" type="presOf" srcId="{AF5C1BE5-7785-42FD-BEAD-F35D17370F1B}" destId="{E307BBB1-2B75-4CAD-AECA-ED3F08484F4A}" srcOrd="0" destOrd="0" presId="urn:microsoft.com/office/officeart/2005/8/layout/hierarchy2"/>
    <dgm:cxn modelId="{2B0713BC-7E37-44BC-8594-8E36197FEAEA}" type="presOf" srcId="{17B8B30A-ABAA-4A14-A5F0-6EA3C883C387}" destId="{357F24B7-4EC1-492E-9484-D793B8E445CE}" srcOrd="1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0C1D9C4C-B921-473D-8992-CB8E66E2833A}" type="presOf" srcId="{DA1D53F6-824B-462C-A151-B171B72EEEFC}" destId="{DD3412E7-C586-4EE7-8B37-6DCB7D23AD81}" srcOrd="1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248477BA-51E9-4180-8970-7247CA37CBD2}" type="presOf" srcId="{30838DD8-03BE-4944-B850-DB2228CB9BAD}" destId="{63CEFAD2-A4F0-48DA-B528-F3358201228C}" srcOrd="0" destOrd="0" presId="urn:microsoft.com/office/officeart/2005/8/layout/hierarchy2"/>
    <dgm:cxn modelId="{CBB9CEF8-1ED6-4624-B917-92242FB82E63}" type="presOf" srcId="{8AC84CE0-89D6-4471-89A9-90BF3CC5CF0B}" destId="{204C6BE7-14C3-4DF6-B3E7-5E6343514A22}" srcOrd="0" destOrd="0" presId="urn:microsoft.com/office/officeart/2005/8/layout/hierarchy2"/>
    <dgm:cxn modelId="{CAA8E1A2-FAA9-4477-BF20-C9D9F915E036}" type="presOf" srcId="{4634CB4A-37A5-4408-B738-1E804F1A8ACB}" destId="{5EA7C777-B086-4FC0-B57F-0665BF4F8ABE}" srcOrd="1" destOrd="0" presId="urn:microsoft.com/office/officeart/2005/8/layout/hierarchy2"/>
    <dgm:cxn modelId="{54D38762-FF3E-4741-9FB1-A8B1B47E1F48}" type="presOf" srcId="{ABEB8CC6-F603-46F3-9084-65D2232E9744}" destId="{85FB0DF2-A3E1-4974-9B79-E9CE0007D262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DF75644B-B2D8-4E57-B1ED-228BBA722CA2}" type="presOf" srcId="{5F6473DC-A526-452E-8712-1CF1BBE56AFA}" destId="{7BE1D5E6-7752-46C9-8289-49EA4F8AB8F2}" srcOrd="0" destOrd="0" presId="urn:microsoft.com/office/officeart/2005/8/layout/hierarchy2"/>
    <dgm:cxn modelId="{A4E3E170-8CBD-472C-91B4-71A1979E8B98}" type="presOf" srcId="{7549617F-065D-4025-B63E-9FADF7C39487}" destId="{B452FA51-31D8-496C-B60E-B2D850AF4AB8}" srcOrd="0" destOrd="0" presId="urn:microsoft.com/office/officeart/2005/8/layout/hierarchy2"/>
    <dgm:cxn modelId="{850EFD8C-A187-4A5F-9069-75998B82C219}" type="presOf" srcId="{056EB6BA-D175-4655-A0DE-34C394CA6079}" destId="{15CB760C-3BFB-4282-B991-9800ACAD261D}" srcOrd="1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488E328E-6203-4E1F-81DC-5D38260443FD}" type="presOf" srcId="{FABDBC32-0FFA-438C-AAF3-E3F5566B3819}" destId="{7A0D6507-8F08-4EC4-AA0E-4456DCF48B98}" srcOrd="0" destOrd="0" presId="urn:microsoft.com/office/officeart/2005/8/layout/hierarchy2"/>
    <dgm:cxn modelId="{DDA63874-C4E2-416A-9F88-B819C1A43A6C}" type="presOf" srcId="{E913E71D-3690-43FC-A777-19074206FD5B}" destId="{A48C4E26-9A12-411D-B47F-1F552F80CACA}" srcOrd="1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8045E889-D1CA-49DE-845F-C63B19758567}" type="presOf" srcId="{F43BE195-B3AF-4D9B-8F18-20CEB8AEAA10}" destId="{06D8E414-A382-4EA9-A7D6-A413F401E4FE}" srcOrd="1" destOrd="0" presId="urn:microsoft.com/office/officeart/2005/8/layout/hierarchy2"/>
    <dgm:cxn modelId="{3F6180F7-7FA2-40B5-AB95-215BE8E63555}" type="presOf" srcId="{9382F7DA-2894-4330-BBC8-960AC6AA3104}" destId="{3B5FE956-A36D-42F5-B3B1-3502210CF386}" srcOrd="0" destOrd="0" presId="urn:microsoft.com/office/officeart/2005/8/layout/hierarchy2"/>
    <dgm:cxn modelId="{614F6C61-F945-48C3-80E9-B3427CCC31CA}" type="presParOf" srcId="{7BE1D5E6-7752-46C9-8289-49EA4F8AB8F2}" destId="{DEF71E8E-9168-42DD-90DF-7F63D0540B3B}" srcOrd="0" destOrd="0" presId="urn:microsoft.com/office/officeart/2005/8/layout/hierarchy2"/>
    <dgm:cxn modelId="{B34D8072-5F5A-4699-8168-16A0E773A27A}" type="presParOf" srcId="{DEF71E8E-9168-42DD-90DF-7F63D0540B3B}" destId="{D061A583-A83C-47FB-ADC7-9720344DDC42}" srcOrd="0" destOrd="0" presId="urn:microsoft.com/office/officeart/2005/8/layout/hierarchy2"/>
    <dgm:cxn modelId="{CC32271D-F3F9-42B1-892E-8A8071BEBF5E}" type="presParOf" srcId="{DEF71E8E-9168-42DD-90DF-7F63D0540B3B}" destId="{4FD1B3B8-7700-43A1-AED8-0EC5903ACBAC}" srcOrd="1" destOrd="0" presId="urn:microsoft.com/office/officeart/2005/8/layout/hierarchy2"/>
    <dgm:cxn modelId="{F6526A89-49E4-4431-8F47-4C9AE7CF2B6F}" type="presParOf" srcId="{4FD1B3B8-7700-43A1-AED8-0EC5903ACBAC}" destId="{81BEB010-F4D3-4071-8A4F-317F6F9A93EF}" srcOrd="0" destOrd="0" presId="urn:microsoft.com/office/officeart/2005/8/layout/hierarchy2"/>
    <dgm:cxn modelId="{E8C25385-1765-4AB1-9368-7E7C00799A10}" type="presParOf" srcId="{81BEB010-F4D3-4071-8A4F-317F6F9A93EF}" destId="{15CB760C-3BFB-4282-B991-9800ACAD261D}" srcOrd="0" destOrd="0" presId="urn:microsoft.com/office/officeart/2005/8/layout/hierarchy2"/>
    <dgm:cxn modelId="{E61EE00B-975C-495D-A295-949FEDBEA0D7}" type="presParOf" srcId="{4FD1B3B8-7700-43A1-AED8-0EC5903ACBAC}" destId="{F2269A2E-10D1-4020-B397-81544894628C}" srcOrd="1" destOrd="0" presId="urn:microsoft.com/office/officeart/2005/8/layout/hierarchy2"/>
    <dgm:cxn modelId="{D7F423B6-27ED-414B-936E-9285F2CF4B56}" type="presParOf" srcId="{F2269A2E-10D1-4020-B397-81544894628C}" destId="{204C6BE7-14C3-4DF6-B3E7-5E6343514A22}" srcOrd="0" destOrd="0" presId="urn:microsoft.com/office/officeart/2005/8/layout/hierarchy2"/>
    <dgm:cxn modelId="{733C09B0-3543-4B49-8B07-BC40B5438B90}" type="presParOf" srcId="{F2269A2E-10D1-4020-B397-81544894628C}" destId="{B2940E33-3026-40D9-B194-22111903922A}" srcOrd="1" destOrd="0" presId="urn:microsoft.com/office/officeart/2005/8/layout/hierarchy2"/>
    <dgm:cxn modelId="{9F3AC56A-482F-4007-8E78-BCA285EEBBD4}" type="presParOf" srcId="{B2940E33-3026-40D9-B194-22111903922A}" destId="{63CEFAD2-A4F0-48DA-B528-F3358201228C}" srcOrd="0" destOrd="0" presId="urn:microsoft.com/office/officeart/2005/8/layout/hierarchy2"/>
    <dgm:cxn modelId="{2E615F02-3C75-4670-8544-5486D7B4F21B}" type="presParOf" srcId="{63CEFAD2-A4F0-48DA-B528-F3358201228C}" destId="{50305B30-6B2E-4E18-8FB3-BEC12EE0951C}" srcOrd="0" destOrd="0" presId="urn:microsoft.com/office/officeart/2005/8/layout/hierarchy2"/>
    <dgm:cxn modelId="{28368D15-9875-406C-A9DD-5EA78204521E}" type="presParOf" srcId="{B2940E33-3026-40D9-B194-22111903922A}" destId="{BD53FAC4-81A2-4D3A-803A-AC845DEFDE85}" srcOrd="1" destOrd="0" presId="urn:microsoft.com/office/officeart/2005/8/layout/hierarchy2"/>
    <dgm:cxn modelId="{BBDDB054-2C0B-49D7-9871-1823D02C3F1D}" type="presParOf" srcId="{BD53FAC4-81A2-4D3A-803A-AC845DEFDE85}" destId="{5676D8F1-5B82-44FE-996F-7D17701F551F}" srcOrd="0" destOrd="0" presId="urn:microsoft.com/office/officeart/2005/8/layout/hierarchy2"/>
    <dgm:cxn modelId="{430D0AF4-E9EF-4258-B77D-6479175CF123}" type="presParOf" srcId="{BD53FAC4-81A2-4D3A-803A-AC845DEFDE85}" destId="{6A299CA6-2887-416A-BB14-A82FB8E1ADBC}" srcOrd="1" destOrd="0" presId="urn:microsoft.com/office/officeart/2005/8/layout/hierarchy2"/>
    <dgm:cxn modelId="{7CAB34DB-DBFB-4983-A100-D6F160F6681C}" type="presParOf" srcId="{6A299CA6-2887-416A-BB14-A82FB8E1ADBC}" destId="{5900E61A-3226-4D21-92BC-7454B2AFFE52}" srcOrd="0" destOrd="0" presId="urn:microsoft.com/office/officeart/2005/8/layout/hierarchy2"/>
    <dgm:cxn modelId="{2EF1B77D-ECE3-4C02-9766-E4EF02678E11}" type="presParOf" srcId="{5900E61A-3226-4D21-92BC-7454B2AFFE52}" destId="{BB0CFC4C-C857-43DC-B0EE-B5B4714A570C}" srcOrd="0" destOrd="0" presId="urn:microsoft.com/office/officeart/2005/8/layout/hierarchy2"/>
    <dgm:cxn modelId="{C6A59CF7-21B0-4EF3-8C61-1771F3E82E25}" type="presParOf" srcId="{6A299CA6-2887-416A-BB14-A82FB8E1ADBC}" destId="{D50E9396-C506-4EC4-B847-123F9CB25ACF}" srcOrd="1" destOrd="0" presId="urn:microsoft.com/office/officeart/2005/8/layout/hierarchy2"/>
    <dgm:cxn modelId="{44FB72AD-7D77-4103-84E4-AE3760C49F0E}" type="presParOf" srcId="{D50E9396-C506-4EC4-B847-123F9CB25ACF}" destId="{1346E23B-9AA8-4919-A1B5-E1111163EE88}" srcOrd="0" destOrd="0" presId="urn:microsoft.com/office/officeart/2005/8/layout/hierarchy2"/>
    <dgm:cxn modelId="{47131434-C3B0-4BCF-86F2-3A03EF3CD3C6}" type="presParOf" srcId="{D50E9396-C506-4EC4-B847-123F9CB25ACF}" destId="{9BD15F10-910D-4889-A1F5-D51C412780B9}" srcOrd="1" destOrd="0" presId="urn:microsoft.com/office/officeart/2005/8/layout/hierarchy2"/>
    <dgm:cxn modelId="{6F91A1CD-B0E8-42CC-BAE4-8386A3297457}" type="presParOf" srcId="{9BD15F10-910D-4889-A1F5-D51C412780B9}" destId="{7A94F9E5-2610-48FC-BC73-283DB6CB4A95}" srcOrd="0" destOrd="0" presId="urn:microsoft.com/office/officeart/2005/8/layout/hierarchy2"/>
    <dgm:cxn modelId="{C1C5CBD4-16D6-428F-B473-A51E28ED23F5}" type="presParOf" srcId="{7A94F9E5-2610-48FC-BC73-283DB6CB4A95}" destId="{06D8E414-A382-4EA9-A7D6-A413F401E4FE}" srcOrd="0" destOrd="0" presId="urn:microsoft.com/office/officeart/2005/8/layout/hierarchy2"/>
    <dgm:cxn modelId="{59764C5A-02BB-49E4-A390-FFD78951D9CC}" type="presParOf" srcId="{9BD15F10-910D-4889-A1F5-D51C412780B9}" destId="{2AF2E972-E8B1-4D1F-A28C-BCA5AA9496F9}" srcOrd="1" destOrd="0" presId="urn:microsoft.com/office/officeart/2005/8/layout/hierarchy2"/>
    <dgm:cxn modelId="{FFFDE6A8-9A97-48B1-A545-2221641087B2}" type="presParOf" srcId="{2AF2E972-E8B1-4D1F-A28C-BCA5AA9496F9}" destId="{7E5F6F22-FC32-43A7-ADAC-04DD52A1EACE}" srcOrd="0" destOrd="0" presId="urn:microsoft.com/office/officeart/2005/8/layout/hierarchy2"/>
    <dgm:cxn modelId="{F36824DF-E1D9-47A2-84EC-63CDF9F99FAF}" type="presParOf" srcId="{2AF2E972-E8B1-4D1F-A28C-BCA5AA9496F9}" destId="{68DA6C62-8CD7-4A56-9DF0-B6CB6CEBDC77}" srcOrd="1" destOrd="0" presId="urn:microsoft.com/office/officeart/2005/8/layout/hierarchy2"/>
    <dgm:cxn modelId="{10331BFB-57D0-46BE-AD0C-D7AC8F94C0EF}" type="presParOf" srcId="{9BD15F10-910D-4889-A1F5-D51C412780B9}" destId="{3DB59059-BA66-4AC2-A107-F827FFB4FC00}" srcOrd="2" destOrd="0" presId="urn:microsoft.com/office/officeart/2005/8/layout/hierarchy2"/>
    <dgm:cxn modelId="{ED7565D8-23D4-4DF2-9240-15535FD165B4}" type="presParOf" srcId="{3DB59059-BA66-4AC2-A107-F827FFB4FC00}" destId="{11645AFB-0B2E-48F3-B7CA-7D954D0B37A7}" srcOrd="0" destOrd="0" presId="urn:microsoft.com/office/officeart/2005/8/layout/hierarchy2"/>
    <dgm:cxn modelId="{993BCD8B-8DA1-4B25-B806-1855E1D7AC4A}" type="presParOf" srcId="{9BD15F10-910D-4889-A1F5-D51C412780B9}" destId="{6351FB75-AF9C-47B7-AC32-B45719160A51}" srcOrd="3" destOrd="0" presId="urn:microsoft.com/office/officeart/2005/8/layout/hierarchy2"/>
    <dgm:cxn modelId="{30C05CC9-2E5D-4E11-972D-4CF6B599340F}" type="presParOf" srcId="{6351FB75-AF9C-47B7-AC32-B45719160A51}" destId="{6470BFA9-C327-4096-8D61-EA4CA9C27CB4}" srcOrd="0" destOrd="0" presId="urn:microsoft.com/office/officeart/2005/8/layout/hierarchy2"/>
    <dgm:cxn modelId="{D89FB25F-9B46-4E12-BEA2-BFECA5AF4178}" type="presParOf" srcId="{6351FB75-AF9C-47B7-AC32-B45719160A51}" destId="{28796A9D-A62E-4D72-9429-C92B25F699FB}" srcOrd="1" destOrd="0" presId="urn:microsoft.com/office/officeart/2005/8/layout/hierarchy2"/>
    <dgm:cxn modelId="{61538263-BE93-4F75-8ED7-A7BE06BC6F1A}" type="presParOf" srcId="{6A299CA6-2887-416A-BB14-A82FB8E1ADBC}" destId="{0E6F3A45-E3FC-4812-B7FE-750954AF4F63}" srcOrd="2" destOrd="0" presId="urn:microsoft.com/office/officeart/2005/8/layout/hierarchy2"/>
    <dgm:cxn modelId="{5AFACE74-62BD-4883-A05C-5BD81335F75F}" type="presParOf" srcId="{0E6F3A45-E3FC-4812-B7FE-750954AF4F63}" destId="{DD3412E7-C586-4EE7-8B37-6DCB7D23AD81}" srcOrd="0" destOrd="0" presId="urn:microsoft.com/office/officeart/2005/8/layout/hierarchy2"/>
    <dgm:cxn modelId="{666C5406-5087-4E29-A948-2DF1BFA81116}" type="presParOf" srcId="{6A299CA6-2887-416A-BB14-A82FB8E1ADBC}" destId="{E4F664D6-2298-4E48-A48D-468CE1424898}" srcOrd="3" destOrd="0" presId="urn:microsoft.com/office/officeart/2005/8/layout/hierarchy2"/>
    <dgm:cxn modelId="{6E5B0744-3ACA-4473-9542-9EF5E8569A5E}" type="presParOf" srcId="{E4F664D6-2298-4E48-A48D-468CE1424898}" destId="{B6A78734-6665-4B64-AEBF-1BA412E19239}" srcOrd="0" destOrd="0" presId="urn:microsoft.com/office/officeart/2005/8/layout/hierarchy2"/>
    <dgm:cxn modelId="{5B680200-E7DB-411A-8507-22544E0E9471}" type="presParOf" srcId="{E4F664D6-2298-4E48-A48D-468CE1424898}" destId="{14F73C15-40E3-4BCA-B2EA-6B596F575FA0}" srcOrd="1" destOrd="0" presId="urn:microsoft.com/office/officeart/2005/8/layout/hierarchy2"/>
    <dgm:cxn modelId="{FC387E76-2278-4C18-8B81-752C9D3C80E4}" type="presParOf" srcId="{6A299CA6-2887-416A-BB14-A82FB8E1ADBC}" destId="{80B8C395-45F5-4B28-9A18-8ED8D7AF3EF4}" srcOrd="4" destOrd="0" presId="urn:microsoft.com/office/officeart/2005/8/layout/hierarchy2"/>
    <dgm:cxn modelId="{E0689997-C293-4362-B151-08787B5F8E5D}" type="presParOf" srcId="{80B8C395-45F5-4B28-9A18-8ED8D7AF3EF4}" destId="{A48C4E26-9A12-411D-B47F-1F552F80CACA}" srcOrd="0" destOrd="0" presId="urn:microsoft.com/office/officeart/2005/8/layout/hierarchy2"/>
    <dgm:cxn modelId="{F9BC4D7C-DBED-4235-A840-8C7CBDCEE05E}" type="presParOf" srcId="{6A299CA6-2887-416A-BB14-A82FB8E1ADBC}" destId="{7D7B1E8F-AB67-4EAE-9209-46AA55581DC4}" srcOrd="5" destOrd="0" presId="urn:microsoft.com/office/officeart/2005/8/layout/hierarchy2"/>
    <dgm:cxn modelId="{25C871A8-FDA9-4DA7-A455-9D0EDC98B187}" type="presParOf" srcId="{7D7B1E8F-AB67-4EAE-9209-46AA55581DC4}" destId="{9D8C6645-9257-43DC-8ECE-FAC4BD31B83D}" srcOrd="0" destOrd="0" presId="urn:microsoft.com/office/officeart/2005/8/layout/hierarchy2"/>
    <dgm:cxn modelId="{481DBCF1-BD8C-4838-A474-AD8F8E6A4AEC}" type="presParOf" srcId="{7D7B1E8F-AB67-4EAE-9209-46AA55581DC4}" destId="{9670987A-9B5A-47B1-A84C-58F1263704B8}" srcOrd="1" destOrd="0" presId="urn:microsoft.com/office/officeart/2005/8/layout/hierarchy2"/>
    <dgm:cxn modelId="{F8DFF91F-0778-4963-AFFE-C4471F361A65}" type="presParOf" srcId="{B2940E33-3026-40D9-B194-22111903922A}" destId="{3BDB2592-9155-44B3-830F-A4DE2AD219F9}" srcOrd="2" destOrd="0" presId="urn:microsoft.com/office/officeart/2005/8/layout/hierarchy2"/>
    <dgm:cxn modelId="{2F2B81ED-6522-4573-A960-2E0B3EF9A289}" type="presParOf" srcId="{3BDB2592-9155-44B3-830F-A4DE2AD219F9}" destId="{6336CDA6-79A4-4CD9-8130-ACEBB5F3B30E}" srcOrd="0" destOrd="0" presId="urn:microsoft.com/office/officeart/2005/8/layout/hierarchy2"/>
    <dgm:cxn modelId="{F3A88E3E-1331-4FAE-B4A1-558F7FB1CF9B}" type="presParOf" srcId="{B2940E33-3026-40D9-B194-22111903922A}" destId="{55B459C4-CDDC-4D7D-8996-ECAA5A430BD6}" srcOrd="3" destOrd="0" presId="urn:microsoft.com/office/officeart/2005/8/layout/hierarchy2"/>
    <dgm:cxn modelId="{6D1DCD07-98A5-47D5-9E5B-8DDF281E3460}" type="presParOf" srcId="{55B459C4-CDDC-4D7D-8996-ECAA5A430BD6}" destId="{85FB0DF2-A3E1-4974-9B79-E9CE0007D262}" srcOrd="0" destOrd="0" presId="urn:microsoft.com/office/officeart/2005/8/layout/hierarchy2"/>
    <dgm:cxn modelId="{299CA48E-5C3F-4EF4-AC02-37BDF0EA9E3A}" type="presParOf" srcId="{55B459C4-CDDC-4D7D-8996-ECAA5A430BD6}" destId="{1792E507-F399-498B-AD75-0F5060E6262E}" srcOrd="1" destOrd="0" presId="urn:microsoft.com/office/officeart/2005/8/layout/hierarchy2"/>
    <dgm:cxn modelId="{293C6997-7605-49C3-B257-D3DF7E0F6DFC}" type="presParOf" srcId="{4FD1B3B8-7700-43A1-AED8-0EC5903ACBAC}" destId="{B67B4605-2B5B-4BFF-A133-24AD4DFB0BD7}" srcOrd="2" destOrd="0" presId="urn:microsoft.com/office/officeart/2005/8/layout/hierarchy2"/>
    <dgm:cxn modelId="{123B7BC0-17BF-4C60-827B-3F1F66A04C0D}" type="presParOf" srcId="{B67B4605-2B5B-4BFF-A133-24AD4DFB0BD7}" destId="{407909C7-BEFB-407C-A7B7-8B4AED3A3599}" srcOrd="0" destOrd="0" presId="urn:microsoft.com/office/officeart/2005/8/layout/hierarchy2"/>
    <dgm:cxn modelId="{54E1B31B-E064-4F1B-9372-8B05389B1233}" type="presParOf" srcId="{4FD1B3B8-7700-43A1-AED8-0EC5903ACBAC}" destId="{EF521C94-B994-409F-99B1-27A206A236B1}" srcOrd="3" destOrd="0" presId="urn:microsoft.com/office/officeart/2005/8/layout/hierarchy2"/>
    <dgm:cxn modelId="{FA0ED5EB-47E3-41A3-BF9D-AF3DED33DF92}" type="presParOf" srcId="{EF521C94-B994-409F-99B1-27A206A236B1}" destId="{3B5FE956-A36D-42F5-B3B1-3502210CF386}" srcOrd="0" destOrd="0" presId="urn:microsoft.com/office/officeart/2005/8/layout/hierarchy2"/>
    <dgm:cxn modelId="{A2EF10E9-78C7-49F7-B61D-10004784D427}" type="presParOf" srcId="{EF521C94-B994-409F-99B1-27A206A236B1}" destId="{35DCFA5A-040E-4C16-9DA1-67582A8345EB}" srcOrd="1" destOrd="0" presId="urn:microsoft.com/office/officeart/2005/8/layout/hierarchy2"/>
    <dgm:cxn modelId="{733F0511-4CFB-4009-AA97-314F6C72AA7D}" type="presParOf" srcId="{35DCFA5A-040E-4C16-9DA1-67582A8345EB}" destId="{6FBF80DB-CDA6-46CB-9FA7-106C6AD409AB}" srcOrd="0" destOrd="0" presId="urn:microsoft.com/office/officeart/2005/8/layout/hierarchy2"/>
    <dgm:cxn modelId="{5D60B815-4639-429F-AB7E-DA796BDDD243}" type="presParOf" srcId="{6FBF80DB-CDA6-46CB-9FA7-106C6AD409AB}" destId="{5EA7C777-B086-4FC0-B57F-0665BF4F8ABE}" srcOrd="0" destOrd="0" presId="urn:microsoft.com/office/officeart/2005/8/layout/hierarchy2"/>
    <dgm:cxn modelId="{C00E2B8E-B246-4652-B0EC-4754C73D2321}" type="presParOf" srcId="{35DCFA5A-040E-4C16-9DA1-67582A8345EB}" destId="{C4FEB2AE-05FC-463F-8A08-AA5506126ED5}" srcOrd="1" destOrd="0" presId="urn:microsoft.com/office/officeart/2005/8/layout/hierarchy2"/>
    <dgm:cxn modelId="{FEB4EB5D-08CB-4CE7-B06C-E0A4B0A47E1B}" type="presParOf" srcId="{C4FEB2AE-05FC-463F-8A08-AA5506126ED5}" destId="{7A0D6507-8F08-4EC4-AA0E-4456DCF48B98}" srcOrd="0" destOrd="0" presId="urn:microsoft.com/office/officeart/2005/8/layout/hierarchy2"/>
    <dgm:cxn modelId="{99B7C1CD-8762-4353-A3A6-7B6DE91B3036}" type="presParOf" srcId="{C4FEB2AE-05FC-463F-8A08-AA5506126ED5}" destId="{6279E146-1869-4968-9C73-7D890904432C}" srcOrd="1" destOrd="0" presId="urn:microsoft.com/office/officeart/2005/8/layout/hierarchy2"/>
    <dgm:cxn modelId="{9D1F2F70-38E0-4808-90AD-1951B5559207}" type="presParOf" srcId="{35DCFA5A-040E-4C16-9DA1-67582A8345EB}" destId="{F4451BFA-15EF-48DF-992B-F1CB27B1C004}" srcOrd="2" destOrd="0" presId="urn:microsoft.com/office/officeart/2005/8/layout/hierarchy2"/>
    <dgm:cxn modelId="{9185B3E6-52BF-4260-8BDE-6041342D9DEB}" type="presParOf" srcId="{F4451BFA-15EF-48DF-992B-F1CB27B1C004}" destId="{357F24B7-4EC1-492E-9484-D793B8E445CE}" srcOrd="0" destOrd="0" presId="urn:microsoft.com/office/officeart/2005/8/layout/hierarchy2"/>
    <dgm:cxn modelId="{9C2C473A-E4F6-428E-BCD2-497321DEC612}" type="presParOf" srcId="{35DCFA5A-040E-4C16-9DA1-67582A8345EB}" destId="{B988B953-FD45-4B82-B324-BBEDA4781C7C}" srcOrd="3" destOrd="0" presId="urn:microsoft.com/office/officeart/2005/8/layout/hierarchy2"/>
    <dgm:cxn modelId="{24A67DCC-4A2A-4C91-AFF0-B76C796E8C06}" type="presParOf" srcId="{B988B953-FD45-4B82-B324-BBEDA4781C7C}" destId="{E307BBB1-2B75-4CAD-AECA-ED3F08484F4A}" srcOrd="0" destOrd="0" presId="urn:microsoft.com/office/officeart/2005/8/layout/hierarchy2"/>
    <dgm:cxn modelId="{40A3F170-09A9-42B3-B945-8CBEA476D9D5}" type="presParOf" srcId="{B988B953-FD45-4B82-B324-BBEDA4781C7C}" destId="{0B7FF15A-BD65-491C-B4B3-28383B0334F4}" srcOrd="1" destOrd="0" presId="urn:microsoft.com/office/officeart/2005/8/layout/hierarchy2"/>
    <dgm:cxn modelId="{54FB456A-8B52-43B7-B0B4-D82CD09BDED5}" type="presParOf" srcId="{0B7FF15A-BD65-491C-B4B3-28383B0334F4}" destId="{B452FA51-31D8-496C-B60E-B2D850AF4AB8}" srcOrd="0" destOrd="0" presId="urn:microsoft.com/office/officeart/2005/8/layout/hierarchy2"/>
    <dgm:cxn modelId="{B7E28300-182D-448D-9435-755FBBBBACF8}" type="presParOf" srcId="{B452FA51-31D8-496C-B60E-B2D850AF4AB8}" destId="{3FF8C0CC-49C7-4DB6-B4D7-DB5F8AE12E7C}" srcOrd="0" destOrd="0" presId="urn:microsoft.com/office/officeart/2005/8/layout/hierarchy2"/>
    <dgm:cxn modelId="{F10C9C03-ED57-419B-9259-BB7DF688AF80}" type="presParOf" srcId="{0B7FF15A-BD65-491C-B4B3-28383B0334F4}" destId="{2A2FCEC2-7920-4A58-AD7C-AA36C3C25369}" srcOrd="1" destOrd="0" presId="urn:microsoft.com/office/officeart/2005/8/layout/hierarchy2"/>
    <dgm:cxn modelId="{14B987B8-6923-4CD8-8996-99A3DF11D48F}" type="presParOf" srcId="{2A2FCEC2-7920-4A58-AD7C-AA36C3C25369}" destId="{2B0C22CC-44AB-4A52-B33B-D55C04F6E513}" srcOrd="0" destOrd="0" presId="urn:microsoft.com/office/officeart/2005/8/layout/hierarchy2"/>
    <dgm:cxn modelId="{B31E3CB4-4736-45CC-BD15-B02CBDD3D2C4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D65995B3-214B-4978-B12F-E02DBFD8370B}" type="presOf" srcId="{FE5055CF-E558-4BE1-8869-87428AC98328}" destId="{5676D8F1-5B82-44FE-996F-7D17701F551F}" srcOrd="0" destOrd="0" presId="urn:microsoft.com/office/officeart/2005/8/layout/hierarchy2"/>
    <dgm:cxn modelId="{CA0E6B1A-BA7A-4488-83A7-4E25BFB7E37F}" type="presOf" srcId="{32789479-D3D0-4561-8210-99A1F52439AC}" destId="{D061A583-A83C-47FB-ADC7-9720344DDC42}" srcOrd="0" destOrd="0" presId="urn:microsoft.com/office/officeart/2005/8/layout/hierarchy2"/>
    <dgm:cxn modelId="{8994F8EC-F03D-4069-83A8-57D091154A0B}" type="presOf" srcId="{4634CB4A-37A5-4408-B738-1E804F1A8ACB}" destId="{5EA7C777-B086-4FC0-B57F-0665BF4F8ABE}" srcOrd="1" destOrd="0" presId="urn:microsoft.com/office/officeart/2005/8/layout/hierarchy2"/>
    <dgm:cxn modelId="{0D725E97-4483-4D23-A41C-D8A59F2F7C5F}" type="presOf" srcId="{DA1D53F6-824B-462C-A151-B171B72EEEFC}" destId="{DD3412E7-C586-4EE7-8B37-6DCB7D23AD81}" srcOrd="1" destOrd="0" presId="urn:microsoft.com/office/officeart/2005/8/layout/hierarchy2"/>
    <dgm:cxn modelId="{A77E2979-87C0-4983-BADC-5CF9F248345B}" type="presOf" srcId="{30838DD8-03BE-4944-B850-DB2228CB9BAD}" destId="{50305B30-6B2E-4E18-8FB3-BEC12EE0951C}" srcOrd="1" destOrd="0" presId="urn:microsoft.com/office/officeart/2005/8/layout/hierarchy2"/>
    <dgm:cxn modelId="{FA2C62BA-0929-4C07-BCD3-5D38E7CB2668}" type="presOf" srcId="{056EB6BA-D175-4655-A0DE-34C394CA6079}" destId="{15CB760C-3BFB-4282-B991-9800ACAD261D}" srcOrd="1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C6CCFCAC-E4AD-4824-90A0-D52FEDA76067}" type="presOf" srcId="{946E9176-08CA-4102-BE65-B79BC5BB88B1}" destId="{9D8C6645-9257-43DC-8ECE-FAC4BD31B83D}" srcOrd="0" destOrd="0" presId="urn:microsoft.com/office/officeart/2005/8/layout/hierarchy2"/>
    <dgm:cxn modelId="{9A5BF467-6EEF-4297-94E5-EE4C6445C8F2}" type="presOf" srcId="{ABEB8CC6-F603-46F3-9084-65D2232E9744}" destId="{85FB0DF2-A3E1-4974-9B79-E9CE0007D262}" srcOrd="0" destOrd="0" presId="urn:microsoft.com/office/officeart/2005/8/layout/hierarchy2"/>
    <dgm:cxn modelId="{89FF9226-AAB6-428F-8749-CD5E11A1FC4A}" type="presOf" srcId="{7549617F-065D-4025-B63E-9FADF7C39487}" destId="{3FF8C0CC-49C7-4DB6-B4D7-DB5F8AE12E7C}" srcOrd="1" destOrd="0" presId="urn:microsoft.com/office/officeart/2005/8/layout/hierarchy2"/>
    <dgm:cxn modelId="{D697EAAB-6A65-4F9C-ACDA-B4C39FCF58EE}" type="presOf" srcId="{056EB6BA-D175-4655-A0DE-34C394CA6079}" destId="{81BEB010-F4D3-4071-8A4F-317F6F9A93EF}" srcOrd="0" destOrd="0" presId="urn:microsoft.com/office/officeart/2005/8/layout/hierarchy2"/>
    <dgm:cxn modelId="{A079A662-4051-4F30-BD1A-FDE898496C64}" type="presOf" srcId="{F55DBCE9-4067-4F8C-8E09-B9FAFBAA43B8}" destId="{B6A78734-6665-4B64-AEBF-1BA412E19239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7CEF7E01-359F-4223-AC00-1DA623ACAA53}" type="presOf" srcId="{8AC84CE0-89D6-4471-89A9-90BF3CC5CF0B}" destId="{204C6BE7-14C3-4DF6-B3E7-5E6343514A22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60260F70-884F-4789-A424-496D5ECB2709}" type="presOf" srcId="{E913E71D-3690-43FC-A777-19074206FD5B}" destId="{A48C4E26-9A12-411D-B47F-1F552F80CACA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F09CB546-DC56-4ABE-B227-8D4233C36F25}" type="presOf" srcId="{DA1D53F6-824B-462C-A151-B171B72EEEFC}" destId="{0E6F3A45-E3FC-4812-B7FE-750954AF4F63}" srcOrd="0" destOrd="0" presId="urn:microsoft.com/office/officeart/2005/8/layout/hierarchy2"/>
    <dgm:cxn modelId="{0A29B166-8EA9-420C-BDA5-89BDFFD4ED72}" type="presOf" srcId="{9382F7DA-2894-4330-BBC8-960AC6AA3104}" destId="{3B5FE956-A36D-42F5-B3B1-3502210CF386}" srcOrd="0" destOrd="0" presId="urn:microsoft.com/office/officeart/2005/8/layout/hierarchy2"/>
    <dgm:cxn modelId="{69D142A4-39CF-4555-8AB6-F73BA1352F6F}" type="presOf" srcId="{17B8B30A-ABAA-4A14-A5F0-6EA3C883C387}" destId="{F4451BFA-15EF-48DF-992B-F1CB27B1C004}" srcOrd="0" destOrd="0" presId="urn:microsoft.com/office/officeart/2005/8/layout/hierarchy2"/>
    <dgm:cxn modelId="{5CC6FE41-DBC8-4047-B4AF-2D092F97838C}" type="presOf" srcId="{F11284C4-602F-46BD-A646-36885631ED4E}" destId="{5900E61A-3226-4D21-92BC-7454B2AFFE52}" srcOrd="0" destOrd="0" presId="urn:microsoft.com/office/officeart/2005/8/layout/hierarchy2"/>
    <dgm:cxn modelId="{3C3D4DD1-7A2D-4F92-A6F0-4D1CEBD5A93A}" type="presOf" srcId="{DC4A0059-7CB1-4870-912E-56A1AF1CE729}" destId="{3DB59059-BA66-4AC2-A107-F827FFB4FC00}" srcOrd="0" destOrd="0" presId="urn:microsoft.com/office/officeart/2005/8/layout/hierarchy2"/>
    <dgm:cxn modelId="{F651ECE4-EE3B-456D-A82B-6E2257071635}" type="presOf" srcId="{F43BE195-B3AF-4D9B-8F18-20CEB8AEAA10}" destId="{06D8E414-A382-4EA9-A7D6-A413F401E4FE}" srcOrd="1" destOrd="0" presId="urn:microsoft.com/office/officeart/2005/8/layout/hierarchy2"/>
    <dgm:cxn modelId="{660AC262-533E-44A1-BBE3-962CD0825165}" type="presOf" srcId="{5F6473DC-A526-452E-8712-1CF1BBE56AFA}" destId="{7BE1D5E6-7752-46C9-8289-49EA4F8AB8F2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E8E594B6-386C-4C83-8D30-08860B568F1F}" type="presOf" srcId="{30838DD8-03BE-4944-B850-DB2228CB9BAD}" destId="{63CEFAD2-A4F0-48DA-B528-F3358201228C}" srcOrd="0" destOrd="0" presId="urn:microsoft.com/office/officeart/2005/8/layout/hierarchy2"/>
    <dgm:cxn modelId="{FD445E05-EA12-492B-B89E-E39170484A8B}" type="presOf" srcId="{90C365F7-3705-415E-AFB3-B57B4FD46837}" destId="{3BDB2592-9155-44B3-830F-A4DE2AD219F9}" srcOrd="0" destOrd="0" presId="urn:microsoft.com/office/officeart/2005/8/layout/hierarchy2"/>
    <dgm:cxn modelId="{9F2EF42B-3DD2-488C-9183-7F317831F215}" type="presOf" srcId="{AF5C1BE5-7785-42FD-BEAD-F35D17370F1B}" destId="{E307BBB1-2B75-4CAD-AECA-ED3F08484F4A}" srcOrd="0" destOrd="0" presId="urn:microsoft.com/office/officeart/2005/8/layout/hierarchy2"/>
    <dgm:cxn modelId="{1B8107E9-EE13-4B2F-A327-9A48FCE18EB4}" type="presOf" srcId="{17B8B30A-ABAA-4A14-A5F0-6EA3C883C387}" destId="{357F24B7-4EC1-492E-9484-D793B8E445CE}" srcOrd="1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7A6FEC68-CBE7-4C92-80CA-4DC3E0C85ED7}" type="presOf" srcId="{BFB971BE-AC44-41F6-8CC4-A72CB6309EE7}" destId="{6470BFA9-C327-4096-8D61-EA4CA9C27CB4}" srcOrd="0" destOrd="0" presId="urn:microsoft.com/office/officeart/2005/8/layout/hierarchy2"/>
    <dgm:cxn modelId="{19D544AE-D8F0-4336-9277-7A578DAE9BE1}" type="presOf" srcId="{2EA77C9F-ED8C-43DE-A251-80FA84F342AD}" destId="{2B0C22CC-44AB-4A52-B33B-D55C04F6E513}" srcOrd="0" destOrd="0" presId="urn:microsoft.com/office/officeart/2005/8/layout/hierarchy2"/>
    <dgm:cxn modelId="{5F2481CA-5B94-4383-8DCD-0F6D5D6C4506}" type="presOf" srcId="{DC4A0059-7CB1-4870-912E-56A1AF1CE729}" destId="{11645AFB-0B2E-48F3-B7CA-7D954D0B37A7}" srcOrd="1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FECE5B6B-3F5F-4DA6-B5C4-63E0C57CD161}" type="presOf" srcId="{FABDBC32-0FFA-438C-AAF3-E3F5566B3819}" destId="{7A0D6507-8F08-4EC4-AA0E-4456DCF48B98}" srcOrd="0" destOrd="0" presId="urn:microsoft.com/office/officeart/2005/8/layout/hierarchy2"/>
    <dgm:cxn modelId="{7E02B871-89AE-4164-804E-568732265190}" type="presOf" srcId="{F11284C4-602F-46BD-A646-36885631ED4E}" destId="{BB0CFC4C-C857-43DC-B0EE-B5B4714A570C}" srcOrd="1" destOrd="0" presId="urn:microsoft.com/office/officeart/2005/8/layout/hierarchy2"/>
    <dgm:cxn modelId="{50F4DCD3-02CE-4961-881E-18577FF365CF}" type="presOf" srcId="{F43BE195-B3AF-4D9B-8F18-20CEB8AEAA10}" destId="{7A94F9E5-2610-48FC-BC73-283DB6CB4A95}" srcOrd="0" destOrd="0" presId="urn:microsoft.com/office/officeart/2005/8/layout/hierarchy2"/>
    <dgm:cxn modelId="{C9D59E00-B5BD-4C79-8D0D-AF6CA0603C75}" type="presOf" srcId="{7549617F-065D-4025-B63E-9FADF7C39487}" destId="{B452FA51-31D8-496C-B60E-B2D850AF4AB8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99245DD1-4834-49D5-8950-1E0B07272052}" type="presOf" srcId="{2CBD22B9-AA59-46FE-B4EA-79ABA8F45C5F}" destId="{1346E23B-9AA8-4919-A1B5-E1111163EE88}" srcOrd="0" destOrd="0" presId="urn:microsoft.com/office/officeart/2005/8/layout/hierarchy2"/>
    <dgm:cxn modelId="{0F443FE7-60E5-4766-A57C-970545111801}" type="presOf" srcId="{43EF5F38-0B63-43CF-B52D-1FDE594C1CDF}" destId="{B67B4605-2B5B-4BFF-A133-24AD4DFB0BD7}" srcOrd="0" destOrd="0" presId="urn:microsoft.com/office/officeart/2005/8/layout/hierarchy2"/>
    <dgm:cxn modelId="{5AA269BB-18BB-4879-872B-EEBA4EF9012B}" type="presOf" srcId="{43EF5F38-0B63-43CF-B52D-1FDE594C1CDF}" destId="{407909C7-BEFB-407C-A7B7-8B4AED3A3599}" srcOrd="1" destOrd="0" presId="urn:microsoft.com/office/officeart/2005/8/layout/hierarchy2"/>
    <dgm:cxn modelId="{51183C8C-8021-4B5D-A443-667DC5166092}" type="presOf" srcId="{1D5A0DEF-286F-4477-B1C2-E86409CAD5A4}" destId="{7E5F6F22-FC32-43A7-ADAC-04DD52A1EACE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25B81142-1E06-4BFC-8794-AEAD5DBAC345}" type="presOf" srcId="{4634CB4A-37A5-4408-B738-1E804F1A8ACB}" destId="{6FBF80DB-CDA6-46CB-9FA7-106C6AD409AB}" srcOrd="0" destOrd="0" presId="urn:microsoft.com/office/officeart/2005/8/layout/hierarchy2"/>
    <dgm:cxn modelId="{3A089951-940C-4005-B584-520BA971F4A6}" type="presOf" srcId="{90C365F7-3705-415E-AFB3-B57B4FD46837}" destId="{6336CDA6-79A4-4CD9-8130-ACEBB5F3B30E}" srcOrd="1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75FA42D9-B1B0-4D1B-8310-F0839A14F37E}" type="presOf" srcId="{E913E71D-3690-43FC-A777-19074206FD5B}" destId="{80B8C395-45F5-4B28-9A18-8ED8D7AF3EF4}" srcOrd="0" destOrd="0" presId="urn:microsoft.com/office/officeart/2005/8/layout/hierarchy2"/>
    <dgm:cxn modelId="{73DC29FD-099B-498B-BC9F-1CCDC2D4A1DF}" type="presParOf" srcId="{7BE1D5E6-7752-46C9-8289-49EA4F8AB8F2}" destId="{DEF71E8E-9168-42DD-90DF-7F63D0540B3B}" srcOrd="0" destOrd="0" presId="urn:microsoft.com/office/officeart/2005/8/layout/hierarchy2"/>
    <dgm:cxn modelId="{CFDC01E6-F567-4476-9AE2-77993A4002D9}" type="presParOf" srcId="{DEF71E8E-9168-42DD-90DF-7F63D0540B3B}" destId="{D061A583-A83C-47FB-ADC7-9720344DDC42}" srcOrd="0" destOrd="0" presId="urn:microsoft.com/office/officeart/2005/8/layout/hierarchy2"/>
    <dgm:cxn modelId="{60FF46A8-BBE6-4708-9809-873FAEF49522}" type="presParOf" srcId="{DEF71E8E-9168-42DD-90DF-7F63D0540B3B}" destId="{4FD1B3B8-7700-43A1-AED8-0EC5903ACBAC}" srcOrd="1" destOrd="0" presId="urn:microsoft.com/office/officeart/2005/8/layout/hierarchy2"/>
    <dgm:cxn modelId="{CC59653E-6D9C-4056-B7D4-E3D2A5B49193}" type="presParOf" srcId="{4FD1B3B8-7700-43A1-AED8-0EC5903ACBAC}" destId="{81BEB010-F4D3-4071-8A4F-317F6F9A93EF}" srcOrd="0" destOrd="0" presId="urn:microsoft.com/office/officeart/2005/8/layout/hierarchy2"/>
    <dgm:cxn modelId="{F73327E7-D76F-4507-9896-DC89B91C7E7B}" type="presParOf" srcId="{81BEB010-F4D3-4071-8A4F-317F6F9A93EF}" destId="{15CB760C-3BFB-4282-B991-9800ACAD261D}" srcOrd="0" destOrd="0" presId="urn:microsoft.com/office/officeart/2005/8/layout/hierarchy2"/>
    <dgm:cxn modelId="{5E687947-CF6F-4DC4-815D-301D8BE7E18D}" type="presParOf" srcId="{4FD1B3B8-7700-43A1-AED8-0EC5903ACBAC}" destId="{F2269A2E-10D1-4020-B397-81544894628C}" srcOrd="1" destOrd="0" presId="urn:microsoft.com/office/officeart/2005/8/layout/hierarchy2"/>
    <dgm:cxn modelId="{A35DE8AB-26F8-44BA-9404-C77D92E6759E}" type="presParOf" srcId="{F2269A2E-10D1-4020-B397-81544894628C}" destId="{204C6BE7-14C3-4DF6-B3E7-5E6343514A22}" srcOrd="0" destOrd="0" presId="urn:microsoft.com/office/officeart/2005/8/layout/hierarchy2"/>
    <dgm:cxn modelId="{8E6A1A17-B9FB-4BD1-8808-50C64B93C61E}" type="presParOf" srcId="{F2269A2E-10D1-4020-B397-81544894628C}" destId="{B2940E33-3026-40D9-B194-22111903922A}" srcOrd="1" destOrd="0" presId="urn:microsoft.com/office/officeart/2005/8/layout/hierarchy2"/>
    <dgm:cxn modelId="{55D65233-C54C-464C-B61C-41A673065ED7}" type="presParOf" srcId="{B2940E33-3026-40D9-B194-22111903922A}" destId="{63CEFAD2-A4F0-48DA-B528-F3358201228C}" srcOrd="0" destOrd="0" presId="urn:microsoft.com/office/officeart/2005/8/layout/hierarchy2"/>
    <dgm:cxn modelId="{84C4C511-4043-4BEE-815E-687FF84C80AD}" type="presParOf" srcId="{63CEFAD2-A4F0-48DA-B528-F3358201228C}" destId="{50305B30-6B2E-4E18-8FB3-BEC12EE0951C}" srcOrd="0" destOrd="0" presId="urn:microsoft.com/office/officeart/2005/8/layout/hierarchy2"/>
    <dgm:cxn modelId="{9A0C951D-F07F-439F-9B23-4D2C14D36117}" type="presParOf" srcId="{B2940E33-3026-40D9-B194-22111903922A}" destId="{BD53FAC4-81A2-4D3A-803A-AC845DEFDE85}" srcOrd="1" destOrd="0" presId="urn:microsoft.com/office/officeart/2005/8/layout/hierarchy2"/>
    <dgm:cxn modelId="{F20262B4-5355-4AE1-ADD4-4116C324867D}" type="presParOf" srcId="{BD53FAC4-81A2-4D3A-803A-AC845DEFDE85}" destId="{5676D8F1-5B82-44FE-996F-7D17701F551F}" srcOrd="0" destOrd="0" presId="urn:microsoft.com/office/officeart/2005/8/layout/hierarchy2"/>
    <dgm:cxn modelId="{123A6C93-25FB-4266-A459-6737E71F51C4}" type="presParOf" srcId="{BD53FAC4-81A2-4D3A-803A-AC845DEFDE85}" destId="{6A299CA6-2887-416A-BB14-A82FB8E1ADBC}" srcOrd="1" destOrd="0" presId="urn:microsoft.com/office/officeart/2005/8/layout/hierarchy2"/>
    <dgm:cxn modelId="{5EFEF566-35C1-4BFC-9F8B-0CBBB50D901D}" type="presParOf" srcId="{6A299CA6-2887-416A-BB14-A82FB8E1ADBC}" destId="{5900E61A-3226-4D21-92BC-7454B2AFFE52}" srcOrd="0" destOrd="0" presId="urn:microsoft.com/office/officeart/2005/8/layout/hierarchy2"/>
    <dgm:cxn modelId="{BA95F2ED-B2C5-4518-AFF2-5E4C09236AC2}" type="presParOf" srcId="{5900E61A-3226-4D21-92BC-7454B2AFFE52}" destId="{BB0CFC4C-C857-43DC-B0EE-B5B4714A570C}" srcOrd="0" destOrd="0" presId="urn:microsoft.com/office/officeart/2005/8/layout/hierarchy2"/>
    <dgm:cxn modelId="{F2925E3C-5BBF-4A59-A249-121E1FDED69E}" type="presParOf" srcId="{6A299CA6-2887-416A-BB14-A82FB8E1ADBC}" destId="{D50E9396-C506-4EC4-B847-123F9CB25ACF}" srcOrd="1" destOrd="0" presId="urn:microsoft.com/office/officeart/2005/8/layout/hierarchy2"/>
    <dgm:cxn modelId="{9B5EDCB1-599D-4F60-BB93-3AD408A22F9C}" type="presParOf" srcId="{D50E9396-C506-4EC4-B847-123F9CB25ACF}" destId="{1346E23B-9AA8-4919-A1B5-E1111163EE88}" srcOrd="0" destOrd="0" presId="urn:microsoft.com/office/officeart/2005/8/layout/hierarchy2"/>
    <dgm:cxn modelId="{CDC25BDA-298D-433B-80F5-353BFFF0FB4E}" type="presParOf" srcId="{D50E9396-C506-4EC4-B847-123F9CB25ACF}" destId="{9BD15F10-910D-4889-A1F5-D51C412780B9}" srcOrd="1" destOrd="0" presId="urn:microsoft.com/office/officeart/2005/8/layout/hierarchy2"/>
    <dgm:cxn modelId="{3F990D49-7255-4917-92F4-12936E0C88F9}" type="presParOf" srcId="{9BD15F10-910D-4889-A1F5-D51C412780B9}" destId="{7A94F9E5-2610-48FC-BC73-283DB6CB4A95}" srcOrd="0" destOrd="0" presId="urn:microsoft.com/office/officeart/2005/8/layout/hierarchy2"/>
    <dgm:cxn modelId="{2F7E3F76-11DE-43D9-90B3-E6BE33AB30BE}" type="presParOf" srcId="{7A94F9E5-2610-48FC-BC73-283DB6CB4A95}" destId="{06D8E414-A382-4EA9-A7D6-A413F401E4FE}" srcOrd="0" destOrd="0" presId="urn:microsoft.com/office/officeart/2005/8/layout/hierarchy2"/>
    <dgm:cxn modelId="{3EB9EADB-BCC0-4BBF-9855-9DDF4E11DCC5}" type="presParOf" srcId="{9BD15F10-910D-4889-A1F5-D51C412780B9}" destId="{2AF2E972-E8B1-4D1F-A28C-BCA5AA9496F9}" srcOrd="1" destOrd="0" presId="urn:microsoft.com/office/officeart/2005/8/layout/hierarchy2"/>
    <dgm:cxn modelId="{4CDA8DCB-AB2C-4590-ACF0-4E197B705F88}" type="presParOf" srcId="{2AF2E972-E8B1-4D1F-A28C-BCA5AA9496F9}" destId="{7E5F6F22-FC32-43A7-ADAC-04DD52A1EACE}" srcOrd="0" destOrd="0" presId="urn:microsoft.com/office/officeart/2005/8/layout/hierarchy2"/>
    <dgm:cxn modelId="{8E47179C-9D09-48B5-B00C-C22F3A9091CF}" type="presParOf" srcId="{2AF2E972-E8B1-4D1F-A28C-BCA5AA9496F9}" destId="{68DA6C62-8CD7-4A56-9DF0-B6CB6CEBDC77}" srcOrd="1" destOrd="0" presId="urn:microsoft.com/office/officeart/2005/8/layout/hierarchy2"/>
    <dgm:cxn modelId="{B60CEC3B-80F4-466D-9205-CF84115D3BBE}" type="presParOf" srcId="{9BD15F10-910D-4889-A1F5-D51C412780B9}" destId="{3DB59059-BA66-4AC2-A107-F827FFB4FC00}" srcOrd="2" destOrd="0" presId="urn:microsoft.com/office/officeart/2005/8/layout/hierarchy2"/>
    <dgm:cxn modelId="{ABDBCC7F-48CB-410E-A90C-40EBEB8B1939}" type="presParOf" srcId="{3DB59059-BA66-4AC2-A107-F827FFB4FC00}" destId="{11645AFB-0B2E-48F3-B7CA-7D954D0B37A7}" srcOrd="0" destOrd="0" presId="urn:microsoft.com/office/officeart/2005/8/layout/hierarchy2"/>
    <dgm:cxn modelId="{964D4421-C8B2-422A-AF89-399F0E1603CB}" type="presParOf" srcId="{9BD15F10-910D-4889-A1F5-D51C412780B9}" destId="{6351FB75-AF9C-47B7-AC32-B45719160A51}" srcOrd="3" destOrd="0" presId="urn:microsoft.com/office/officeart/2005/8/layout/hierarchy2"/>
    <dgm:cxn modelId="{4BD39131-E3AD-4613-A7E6-61F19A8E0B25}" type="presParOf" srcId="{6351FB75-AF9C-47B7-AC32-B45719160A51}" destId="{6470BFA9-C327-4096-8D61-EA4CA9C27CB4}" srcOrd="0" destOrd="0" presId="urn:microsoft.com/office/officeart/2005/8/layout/hierarchy2"/>
    <dgm:cxn modelId="{8B4E8C4E-13C0-41D2-92C4-76F5B24D4C50}" type="presParOf" srcId="{6351FB75-AF9C-47B7-AC32-B45719160A51}" destId="{28796A9D-A62E-4D72-9429-C92B25F699FB}" srcOrd="1" destOrd="0" presId="urn:microsoft.com/office/officeart/2005/8/layout/hierarchy2"/>
    <dgm:cxn modelId="{F3E8FFA5-FA0C-459B-8BCE-BEE36DD6BF26}" type="presParOf" srcId="{6A299CA6-2887-416A-BB14-A82FB8E1ADBC}" destId="{0E6F3A45-E3FC-4812-B7FE-750954AF4F63}" srcOrd="2" destOrd="0" presId="urn:microsoft.com/office/officeart/2005/8/layout/hierarchy2"/>
    <dgm:cxn modelId="{65D0847E-79B8-4943-AAAA-574DF5DA3385}" type="presParOf" srcId="{0E6F3A45-E3FC-4812-B7FE-750954AF4F63}" destId="{DD3412E7-C586-4EE7-8B37-6DCB7D23AD81}" srcOrd="0" destOrd="0" presId="urn:microsoft.com/office/officeart/2005/8/layout/hierarchy2"/>
    <dgm:cxn modelId="{AECC91CD-41DE-4540-BB85-F139B0A3DC8C}" type="presParOf" srcId="{6A299CA6-2887-416A-BB14-A82FB8E1ADBC}" destId="{E4F664D6-2298-4E48-A48D-468CE1424898}" srcOrd="3" destOrd="0" presId="urn:microsoft.com/office/officeart/2005/8/layout/hierarchy2"/>
    <dgm:cxn modelId="{8E90890B-BC5D-4F61-B1CB-5519D1F5E5D6}" type="presParOf" srcId="{E4F664D6-2298-4E48-A48D-468CE1424898}" destId="{B6A78734-6665-4B64-AEBF-1BA412E19239}" srcOrd="0" destOrd="0" presId="urn:microsoft.com/office/officeart/2005/8/layout/hierarchy2"/>
    <dgm:cxn modelId="{88D225C3-6B43-4132-B128-E723F27C845F}" type="presParOf" srcId="{E4F664D6-2298-4E48-A48D-468CE1424898}" destId="{14F73C15-40E3-4BCA-B2EA-6B596F575FA0}" srcOrd="1" destOrd="0" presId="urn:microsoft.com/office/officeart/2005/8/layout/hierarchy2"/>
    <dgm:cxn modelId="{CE337B52-5A41-4E21-8E78-900975DFF57F}" type="presParOf" srcId="{6A299CA6-2887-416A-BB14-A82FB8E1ADBC}" destId="{80B8C395-45F5-4B28-9A18-8ED8D7AF3EF4}" srcOrd="4" destOrd="0" presId="urn:microsoft.com/office/officeart/2005/8/layout/hierarchy2"/>
    <dgm:cxn modelId="{4B557343-D81B-4DCD-98FC-D11EFDBAD90B}" type="presParOf" srcId="{80B8C395-45F5-4B28-9A18-8ED8D7AF3EF4}" destId="{A48C4E26-9A12-411D-B47F-1F552F80CACA}" srcOrd="0" destOrd="0" presId="urn:microsoft.com/office/officeart/2005/8/layout/hierarchy2"/>
    <dgm:cxn modelId="{3C0AEFE2-9E23-42BB-ABDF-8C026F56393C}" type="presParOf" srcId="{6A299CA6-2887-416A-BB14-A82FB8E1ADBC}" destId="{7D7B1E8F-AB67-4EAE-9209-46AA55581DC4}" srcOrd="5" destOrd="0" presId="urn:microsoft.com/office/officeart/2005/8/layout/hierarchy2"/>
    <dgm:cxn modelId="{F416F464-F995-4CFC-8D81-BF605E134FFF}" type="presParOf" srcId="{7D7B1E8F-AB67-4EAE-9209-46AA55581DC4}" destId="{9D8C6645-9257-43DC-8ECE-FAC4BD31B83D}" srcOrd="0" destOrd="0" presId="urn:microsoft.com/office/officeart/2005/8/layout/hierarchy2"/>
    <dgm:cxn modelId="{BD90F441-B02E-471C-9E86-65F89359F940}" type="presParOf" srcId="{7D7B1E8F-AB67-4EAE-9209-46AA55581DC4}" destId="{9670987A-9B5A-47B1-A84C-58F1263704B8}" srcOrd="1" destOrd="0" presId="urn:microsoft.com/office/officeart/2005/8/layout/hierarchy2"/>
    <dgm:cxn modelId="{16AA609F-0702-42EE-BBA2-7191CC562553}" type="presParOf" srcId="{B2940E33-3026-40D9-B194-22111903922A}" destId="{3BDB2592-9155-44B3-830F-A4DE2AD219F9}" srcOrd="2" destOrd="0" presId="urn:microsoft.com/office/officeart/2005/8/layout/hierarchy2"/>
    <dgm:cxn modelId="{9C6A0DC8-DCB6-4F9D-98BE-E549B18548A2}" type="presParOf" srcId="{3BDB2592-9155-44B3-830F-A4DE2AD219F9}" destId="{6336CDA6-79A4-4CD9-8130-ACEBB5F3B30E}" srcOrd="0" destOrd="0" presId="urn:microsoft.com/office/officeart/2005/8/layout/hierarchy2"/>
    <dgm:cxn modelId="{DDF407EC-C28D-4838-947D-34B7B6C96D42}" type="presParOf" srcId="{B2940E33-3026-40D9-B194-22111903922A}" destId="{55B459C4-CDDC-4D7D-8996-ECAA5A430BD6}" srcOrd="3" destOrd="0" presId="urn:microsoft.com/office/officeart/2005/8/layout/hierarchy2"/>
    <dgm:cxn modelId="{C8339F02-9904-404A-8390-62E7027CC5CE}" type="presParOf" srcId="{55B459C4-CDDC-4D7D-8996-ECAA5A430BD6}" destId="{85FB0DF2-A3E1-4974-9B79-E9CE0007D262}" srcOrd="0" destOrd="0" presId="urn:microsoft.com/office/officeart/2005/8/layout/hierarchy2"/>
    <dgm:cxn modelId="{E03658CD-6851-4313-95AD-ECE5CEBE5FB0}" type="presParOf" srcId="{55B459C4-CDDC-4D7D-8996-ECAA5A430BD6}" destId="{1792E507-F399-498B-AD75-0F5060E6262E}" srcOrd="1" destOrd="0" presId="urn:microsoft.com/office/officeart/2005/8/layout/hierarchy2"/>
    <dgm:cxn modelId="{3E1E83E2-2077-4802-87E8-5CD994274DDA}" type="presParOf" srcId="{4FD1B3B8-7700-43A1-AED8-0EC5903ACBAC}" destId="{B67B4605-2B5B-4BFF-A133-24AD4DFB0BD7}" srcOrd="2" destOrd="0" presId="urn:microsoft.com/office/officeart/2005/8/layout/hierarchy2"/>
    <dgm:cxn modelId="{E7EDBA60-93C6-4C0D-881C-96B94D6199AF}" type="presParOf" srcId="{B67B4605-2B5B-4BFF-A133-24AD4DFB0BD7}" destId="{407909C7-BEFB-407C-A7B7-8B4AED3A3599}" srcOrd="0" destOrd="0" presId="urn:microsoft.com/office/officeart/2005/8/layout/hierarchy2"/>
    <dgm:cxn modelId="{4145D4EE-854D-4323-B5B4-4DBF84D3985D}" type="presParOf" srcId="{4FD1B3B8-7700-43A1-AED8-0EC5903ACBAC}" destId="{EF521C94-B994-409F-99B1-27A206A236B1}" srcOrd="3" destOrd="0" presId="urn:microsoft.com/office/officeart/2005/8/layout/hierarchy2"/>
    <dgm:cxn modelId="{F362A9C4-296F-4525-9337-2134E89DE1AA}" type="presParOf" srcId="{EF521C94-B994-409F-99B1-27A206A236B1}" destId="{3B5FE956-A36D-42F5-B3B1-3502210CF386}" srcOrd="0" destOrd="0" presId="urn:microsoft.com/office/officeart/2005/8/layout/hierarchy2"/>
    <dgm:cxn modelId="{2B2C9B8D-93E4-447D-99B1-B253C78F3574}" type="presParOf" srcId="{EF521C94-B994-409F-99B1-27A206A236B1}" destId="{35DCFA5A-040E-4C16-9DA1-67582A8345EB}" srcOrd="1" destOrd="0" presId="urn:microsoft.com/office/officeart/2005/8/layout/hierarchy2"/>
    <dgm:cxn modelId="{8367C360-1A35-4000-982C-82C93959033C}" type="presParOf" srcId="{35DCFA5A-040E-4C16-9DA1-67582A8345EB}" destId="{6FBF80DB-CDA6-46CB-9FA7-106C6AD409AB}" srcOrd="0" destOrd="0" presId="urn:microsoft.com/office/officeart/2005/8/layout/hierarchy2"/>
    <dgm:cxn modelId="{483D8C9B-A0BC-44F9-886B-17D2E4AD8C6C}" type="presParOf" srcId="{6FBF80DB-CDA6-46CB-9FA7-106C6AD409AB}" destId="{5EA7C777-B086-4FC0-B57F-0665BF4F8ABE}" srcOrd="0" destOrd="0" presId="urn:microsoft.com/office/officeart/2005/8/layout/hierarchy2"/>
    <dgm:cxn modelId="{144F170D-1925-4F8F-BBCC-6996E344FD74}" type="presParOf" srcId="{35DCFA5A-040E-4C16-9DA1-67582A8345EB}" destId="{C4FEB2AE-05FC-463F-8A08-AA5506126ED5}" srcOrd="1" destOrd="0" presId="urn:microsoft.com/office/officeart/2005/8/layout/hierarchy2"/>
    <dgm:cxn modelId="{98561FB2-CFF6-4E1B-A61F-33A555660287}" type="presParOf" srcId="{C4FEB2AE-05FC-463F-8A08-AA5506126ED5}" destId="{7A0D6507-8F08-4EC4-AA0E-4456DCF48B98}" srcOrd="0" destOrd="0" presId="urn:microsoft.com/office/officeart/2005/8/layout/hierarchy2"/>
    <dgm:cxn modelId="{17A154EA-7C1B-455B-94D8-1DB92892B6E6}" type="presParOf" srcId="{C4FEB2AE-05FC-463F-8A08-AA5506126ED5}" destId="{6279E146-1869-4968-9C73-7D890904432C}" srcOrd="1" destOrd="0" presId="urn:microsoft.com/office/officeart/2005/8/layout/hierarchy2"/>
    <dgm:cxn modelId="{33AC7B09-357F-4DA0-9F45-1A83F2EA3D18}" type="presParOf" srcId="{35DCFA5A-040E-4C16-9DA1-67582A8345EB}" destId="{F4451BFA-15EF-48DF-992B-F1CB27B1C004}" srcOrd="2" destOrd="0" presId="urn:microsoft.com/office/officeart/2005/8/layout/hierarchy2"/>
    <dgm:cxn modelId="{7BA467D3-6A56-49B4-9294-41B3009826A5}" type="presParOf" srcId="{F4451BFA-15EF-48DF-992B-F1CB27B1C004}" destId="{357F24B7-4EC1-492E-9484-D793B8E445CE}" srcOrd="0" destOrd="0" presId="urn:microsoft.com/office/officeart/2005/8/layout/hierarchy2"/>
    <dgm:cxn modelId="{95871CCD-F623-40E2-AFE6-19A03C41D2C4}" type="presParOf" srcId="{35DCFA5A-040E-4C16-9DA1-67582A8345EB}" destId="{B988B953-FD45-4B82-B324-BBEDA4781C7C}" srcOrd="3" destOrd="0" presId="urn:microsoft.com/office/officeart/2005/8/layout/hierarchy2"/>
    <dgm:cxn modelId="{565DDD56-309B-42A7-BC91-F60030A80A9F}" type="presParOf" srcId="{B988B953-FD45-4B82-B324-BBEDA4781C7C}" destId="{E307BBB1-2B75-4CAD-AECA-ED3F08484F4A}" srcOrd="0" destOrd="0" presId="urn:microsoft.com/office/officeart/2005/8/layout/hierarchy2"/>
    <dgm:cxn modelId="{2C7AE1CC-7AD1-49FD-A469-CF3A7EF4AE0F}" type="presParOf" srcId="{B988B953-FD45-4B82-B324-BBEDA4781C7C}" destId="{0B7FF15A-BD65-491C-B4B3-28383B0334F4}" srcOrd="1" destOrd="0" presId="urn:microsoft.com/office/officeart/2005/8/layout/hierarchy2"/>
    <dgm:cxn modelId="{CE54B7E8-5870-4F07-8C9F-045E2F84D137}" type="presParOf" srcId="{0B7FF15A-BD65-491C-B4B3-28383B0334F4}" destId="{B452FA51-31D8-496C-B60E-B2D850AF4AB8}" srcOrd="0" destOrd="0" presId="urn:microsoft.com/office/officeart/2005/8/layout/hierarchy2"/>
    <dgm:cxn modelId="{563FCC9E-C905-43E5-B9D9-D4BC256DAD12}" type="presParOf" srcId="{B452FA51-31D8-496C-B60E-B2D850AF4AB8}" destId="{3FF8C0CC-49C7-4DB6-B4D7-DB5F8AE12E7C}" srcOrd="0" destOrd="0" presId="urn:microsoft.com/office/officeart/2005/8/layout/hierarchy2"/>
    <dgm:cxn modelId="{8CF5F0F4-BB19-4F68-A8D9-1ACFF1698B2C}" type="presParOf" srcId="{0B7FF15A-BD65-491C-B4B3-28383B0334F4}" destId="{2A2FCEC2-7920-4A58-AD7C-AA36C3C25369}" srcOrd="1" destOrd="0" presId="urn:microsoft.com/office/officeart/2005/8/layout/hierarchy2"/>
    <dgm:cxn modelId="{B5CFDF90-ADE5-4757-A748-14C81BCE361D}" type="presParOf" srcId="{2A2FCEC2-7920-4A58-AD7C-AA36C3C25369}" destId="{2B0C22CC-44AB-4A52-B33B-D55C04F6E513}" srcOrd="0" destOrd="0" presId="urn:microsoft.com/office/officeart/2005/8/layout/hierarchy2"/>
    <dgm:cxn modelId="{2955F4D8-4D76-4046-ADDD-D09A846200FE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en-US" altLang="ja-JP" dirty="0" smtClean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r>
            <a:rPr kumimoji="1" lang="ja-JP" altLang="en-US" dirty="0" smtClean="0">
              <a:solidFill>
                <a:schemeClr val="tx1"/>
              </a:solidFill>
            </a:rPr>
            <a:t>￢</a:t>
          </a:r>
          <a:r>
            <a:rPr kumimoji="1" lang="en-US" altLang="ja-JP" dirty="0" smtClean="0">
              <a:solidFill>
                <a:schemeClr val="tx1"/>
              </a:solidFill>
            </a:rPr>
            <a:t>p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EAE50EF0-C3B9-49EE-8753-2C5F5D5511DB}" type="presOf" srcId="{1D5A0DEF-286F-4477-B1C2-E86409CAD5A4}" destId="{7E5F6F22-FC32-43A7-ADAC-04DD52A1EACE}" srcOrd="0" destOrd="0" presId="urn:microsoft.com/office/officeart/2005/8/layout/hierarchy2"/>
    <dgm:cxn modelId="{EBE1E54B-7031-4EDB-A558-34EAD62E905F}" type="presOf" srcId="{2EA77C9F-ED8C-43DE-A251-80FA84F342AD}" destId="{2B0C22CC-44AB-4A52-B33B-D55C04F6E513}" srcOrd="0" destOrd="0" presId="urn:microsoft.com/office/officeart/2005/8/layout/hierarchy2"/>
    <dgm:cxn modelId="{C0495A24-7F56-4608-8618-11069549B1CD}" type="presOf" srcId="{17B8B30A-ABAA-4A14-A5F0-6EA3C883C387}" destId="{F4451BFA-15EF-48DF-992B-F1CB27B1C004}" srcOrd="0" destOrd="0" presId="urn:microsoft.com/office/officeart/2005/8/layout/hierarchy2"/>
    <dgm:cxn modelId="{EFF29BFF-F840-44E5-AEEC-C8D275E3034E}" type="presOf" srcId="{F11284C4-602F-46BD-A646-36885631ED4E}" destId="{5900E61A-3226-4D21-92BC-7454B2AFFE52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04FC5A48-AE9C-4F00-9E95-90BE25E1CA6F}" type="presOf" srcId="{2CBD22B9-AA59-46FE-B4EA-79ABA8F45C5F}" destId="{1346E23B-9AA8-4919-A1B5-E1111163EE88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D5A293AF-3643-4574-9020-9E4A8CAC972C}" type="presOf" srcId="{AF5C1BE5-7785-42FD-BEAD-F35D17370F1B}" destId="{E307BBB1-2B75-4CAD-AECA-ED3F08484F4A}" srcOrd="0" destOrd="0" presId="urn:microsoft.com/office/officeart/2005/8/layout/hierarchy2"/>
    <dgm:cxn modelId="{9DD54A3A-55DF-4919-AD27-91502391E617}" type="presOf" srcId="{90C365F7-3705-415E-AFB3-B57B4FD46837}" destId="{6336CDA6-79A4-4CD9-8130-ACEBB5F3B30E}" srcOrd="1" destOrd="0" presId="urn:microsoft.com/office/officeart/2005/8/layout/hierarchy2"/>
    <dgm:cxn modelId="{C0B6FABB-7CCC-46A1-AF6D-175D3FD0CDF7}" type="presOf" srcId="{17B8B30A-ABAA-4A14-A5F0-6EA3C883C387}" destId="{357F24B7-4EC1-492E-9484-D793B8E445CE}" srcOrd="1" destOrd="0" presId="urn:microsoft.com/office/officeart/2005/8/layout/hierarchy2"/>
    <dgm:cxn modelId="{369799D4-F174-4A80-89D5-54B423B409C5}" type="presOf" srcId="{056EB6BA-D175-4655-A0DE-34C394CA6079}" destId="{15CB760C-3BFB-4282-B991-9800ACAD261D}" srcOrd="1" destOrd="0" presId="urn:microsoft.com/office/officeart/2005/8/layout/hierarchy2"/>
    <dgm:cxn modelId="{2BD7796C-1884-4A4E-A48B-291DCA7CF8D5}" type="presOf" srcId="{DA1D53F6-824B-462C-A151-B171B72EEEFC}" destId="{DD3412E7-C586-4EE7-8B37-6DCB7D23AD81}" srcOrd="1" destOrd="0" presId="urn:microsoft.com/office/officeart/2005/8/layout/hierarchy2"/>
    <dgm:cxn modelId="{B95BB6EE-45E7-401F-8A88-1747D06DDB67}" type="presOf" srcId="{DA1D53F6-824B-462C-A151-B171B72EEEFC}" destId="{0E6F3A45-E3FC-4812-B7FE-750954AF4F63}" srcOrd="0" destOrd="0" presId="urn:microsoft.com/office/officeart/2005/8/layout/hierarchy2"/>
    <dgm:cxn modelId="{50823D18-6909-4D88-9CD6-39FC22BBB221}" type="presOf" srcId="{BFB971BE-AC44-41F6-8CC4-A72CB6309EE7}" destId="{6470BFA9-C327-4096-8D61-EA4CA9C27CB4}" srcOrd="0" destOrd="0" presId="urn:microsoft.com/office/officeart/2005/8/layout/hierarchy2"/>
    <dgm:cxn modelId="{69282B5E-75A6-408A-9316-BAF00FFE3968}" type="presOf" srcId="{DC4A0059-7CB1-4870-912E-56A1AF1CE729}" destId="{3DB59059-BA66-4AC2-A107-F827FFB4FC00}" srcOrd="0" destOrd="0" presId="urn:microsoft.com/office/officeart/2005/8/layout/hierarchy2"/>
    <dgm:cxn modelId="{26B71F53-46DC-4F73-A74E-648490775337}" type="presOf" srcId="{32789479-D3D0-4561-8210-99A1F52439AC}" destId="{D061A583-A83C-47FB-ADC7-9720344DDC42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81AE172C-A7E5-4F49-9B60-952FE7AD13F9}" type="presOf" srcId="{43EF5F38-0B63-43CF-B52D-1FDE594C1CDF}" destId="{407909C7-BEFB-407C-A7B7-8B4AED3A3599}" srcOrd="1" destOrd="0" presId="urn:microsoft.com/office/officeart/2005/8/layout/hierarchy2"/>
    <dgm:cxn modelId="{19238ABD-D4B3-4544-B687-D04D21D29A5B}" type="presOf" srcId="{946E9176-08CA-4102-BE65-B79BC5BB88B1}" destId="{9D8C6645-9257-43DC-8ECE-FAC4BD31B83D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C13B8424-6665-4B6F-944E-82353B5633AC}" type="presOf" srcId="{F11284C4-602F-46BD-A646-36885631ED4E}" destId="{BB0CFC4C-C857-43DC-B0EE-B5B4714A570C}" srcOrd="1" destOrd="0" presId="urn:microsoft.com/office/officeart/2005/8/layout/hierarchy2"/>
    <dgm:cxn modelId="{61209EE3-C14F-499B-9866-7FCE3622404B}" type="presOf" srcId="{F55DBCE9-4067-4F8C-8E09-B9FAFBAA43B8}" destId="{B6A78734-6665-4B64-AEBF-1BA412E19239}" srcOrd="0" destOrd="0" presId="urn:microsoft.com/office/officeart/2005/8/layout/hierarchy2"/>
    <dgm:cxn modelId="{F89F34F9-5393-485B-8BDF-5CC745E51A13}" type="presOf" srcId="{F43BE195-B3AF-4D9B-8F18-20CEB8AEAA10}" destId="{06D8E414-A382-4EA9-A7D6-A413F401E4FE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78278B39-FA6A-4549-9A11-27C13CA0AF6C}" type="presOf" srcId="{90C365F7-3705-415E-AFB3-B57B4FD46837}" destId="{3BDB2592-9155-44B3-830F-A4DE2AD219F9}" srcOrd="0" destOrd="0" presId="urn:microsoft.com/office/officeart/2005/8/layout/hierarchy2"/>
    <dgm:cxn modelId="{3C8379D2-E2BB-4F66-9379-6487B175A5D2}" type="presOf" srcId="{4634CB4A-37A5-4408-B738-1E804F1A8ACB}" destId="{5EA7C777-B086-4FC0-B57F-0665BF4F8ABE}" srcOrd="1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091E653D-4BB1-4E4D-99D0-3A33B5598AE0}" type="presOf" srcId="{5F6473DC-A526-452E-8712-1CF1BBE56AFA}" destId="{7BE1D5E6-7752-46C9-8289-49EA4F8AB8F2}" srcOrd="0" destOrd="0" presId="urn:microsoft.com/office/officeart/2005/8/layout/hierarchy2"/>
    <dgm:cxn modelId="{A07166AE-081B-4A8E-8D47-76D0B5AE012F}" type="presOf" srcId="{E913E71D-3690-43FC-A777-19074206FD5B}" destId="{80B8C395-45F5-4B28-9A18-8ED8D7AF3EF4}" srcOrd="0" destOrd="0" presId="urn:microsoft.com/office/officeart/2005/8/layout/hierarchy2"/>
    <dgm:cxn modelId="{FEDD2014-2E97-414A-A8E9-F6CB9D8FE67F}" type="presOf" srcId="{DC4A0059-7CB1-4870-912E-56A1AF1CE729}" destId="{11645AFB-0B2E-48F3-B7CA-7D954D0B37A7}" srcOrd="1" destOrd="0" presId="urn:microsoft.com/office/officeart/2005/8/layout/hierarchy2"/>
    <dgm:cxn modelId="{0DB689F7-1745-4932-865B-D20D72455834}" type="presOf" srcId="{FE5055CF-E558-4BE1-8869-87428AC98328}" destId="{5676D8F1-5B82-44FE-996F-7D17701F551F}" srcOrd="0" destOrd="0" presId="urn:microsoft.com/office/officeart/2005/8/layout/hierarchy2"/>
    <dgm:cxn modelId="{0B9B4CF2-D7D1-4330-8204-7B35D41DD0DC}" type="presOf" srcId="{7549617F-065D-4025-B63E-9FADF7C39487}" destId="{B452FA51-31D8-496C-B60E-B2D850AF4AB8}" srcOrd="0" destOrd="0" presId="urn:microsoft.com/office/officeart/2005/8/layout/hierarchy2"/>
    <dgm:cxn modelId="{24E38B0D-EBF4-4F90-B177-CABF53AC6BB1}" type="presOf" srcId="{43EF5F38-0B63-43CF-B52D-1FDE594C1CDF}" destId="{B67B4605-2B5B-4BFF-A133-24AD4DFB0BD7}" srcOrd="0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E8EBC1D4-BCF7-4408-BAC1-DC6876CEA8DF}" type="presOf" srcId="{8AC84CE0-89D6-4471-89A9-90BF3CC5CF0B}" destId="{204C6BE7-14C3-4DF6-B3E7-5E6343514A22}" srcOrd="0" destOrd="0" presId="urn:microsoft.com/office/officeart/2005/8/layout/hierarchy2"/>
    <dgm:cxn modelId="{22318102-F596-4F2C-B38F-31DDE25CFF49}" type="presOf" srcId="{7549617F-065D-4025-B63E-9FADF7C39487}" destId="{3FF8C0CC-49C7-4DB6-B4D7-DB5F8AE12E7C}" srcOrd="1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DC75156E-0AA5-4B82-B769-05D75004193B}" type="presOf" srcId="{056EB6BA-D175-4655-A0DE-34C394CA6079}" destId="{81BEB010-F4D3-4071-8A4F-317F6F9A93EF}" srcOrd="0" destOrd="0" presId="urn:microsoft.com/office/officeart/2005/8/layout/hierarchy2"/>
    <dgm:cxn modelId="{2D54D77B-4427-4C38-B498-75464AF003FB}" type="presOf" srcId="{E913E71D-3690-43FC-A777-19074206FD5B}" destId="{A48C4E26-9A12-411D-B47F-1F552F80CACA}" srcOrd="1" destOrd="0" presId="urn:microsoft.com/office/officeart/2005/8/layout/hierarchy2"/>
    <dgm:cxn modelId="{CFD900FB-2811-4E5A-B37C-0CA35F9F7256}" type="presOf" srcId="{FABDBC32-0FFA-438C-AAF3-E3F5566B3819}" destId="{7A0D6507-8F08-4EC4-AA0E-4456DCF48B98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0F0F68E8-D80C-49C6-BA29-6C2CBE3A971E}" type="presOf" srcId="{4634CB4A-37A5-4408-B738-1E804F1A8ACB}" destId="{6FBF80DB-CDA6-46CB-9FA7-106C6AD409AB}" srcOrd="0" destOrd="0" presId="urn:microsoft.com/office/officeart/2005/8/layout/hierarchy2"/>
    <dgm:cxn modelId="{674532B9-84F9-42E7-B123-F40C9550D732}" type="presOf" srcId="{9382F7DA-2894-4330-BBC8-960AC6AA3104}" destId="{3B5FE956-A36D-42F5-B3B1-3502210CF386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C533CCD8-86E5-4D75-90B1-2AC05A401B18}" type="presOf" srcId="{ABEB8CC6-F603-46F3-9084-65D2232E9744}" destId="{85FB0DF2-A3E1-4974-9B79-E9CE0007D262}" srcOrd="0" destOrd="0" presId="urn:microsoft.com/office/officeart/2005/8/layout/hierarchy2"/>
    <dgm:cxn modelId="{6FDD9B45-B44F-4878-A39E-F4CF778F68C9}" type="presOf" srcId="{30838DD8-03BE-4944-B850-DB2228CB9BAD}" destId="{63CEFAD2-A4F0-48DA-B528-F3358201228C}" srcOrd="0" destOrd="0" presId="urn:microsoft.com/office/officeart/2005/8/layout/hierarchy2"/>
    <dgm:cxn modelId="{0BA04FF9-C78E-4B78-AA70-261A7D9A24FB}" type="presOf" srcId="{F43BE195-B3AF-4D9B-8F18-20CEB8AEAA10}" destId="{7A94F9E5-2610-48FC-BC73-283DB6CB4A95}" srcOrd="0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F7CAE0C3-D889-4A24-9CD6-16FECBDB7620}" type="presOf" srcId="{30838DD8-03BE-4944-B850-DB2228CB9BAD}" destId="{50305B30-6B2E-4E18-8FB3-BEC12EE0951C}" srcOrd="1" destOrd="0" presId="urn:microsoft.com/office/officeart/2005/8/layout/hierarchy2"/>
    <dgm:cxn modelId="{F3517E7C-D67F-4208-83FE-067193FB343B}" type="presParOf" srcId="{7BE1D5E6-7752-46C9-8289-49EA4F8AB8F2}" destId="{DEF71E8E-9168-42DD-90DF-7F63D0540B3B}" srcOrd="0" destOrd="0" presId="urn:microsoft.com/office/officeart/2005/8/layout/hierarchy2"/>
    <dgm:cxn modelId="{C6B7F571-4D12-4F36-921A-826A5CE2AE58}" type="presParOf" srcId="{DEF71E8E-9168-42DD-90DF-7F63D0540B3B}" destId="{D061A583-A83C-47FB-ADC7-9720344DDC42}" srcOrd="0" destOrd="0" presId="urn:microsoft.com/office/officeart/2005/8/layout/hierarchy2"/>
    <dgm:cxn modelId="{4620B0AF-E810-4A35-8BBA-DA0023B15007}" type="presParOf" srcId="{DEF71E8E-9168-42DD-90DF-7F63D0540B3B}" destId="{4FD1B3B8-7700-43A1-AED8-0EC5903ACBAC}" srcOrd="1" destOrd="0" presId="urn:microsoft.com/office/officeart/2005/8/layout/hierarchy2"/>
    <dgm:cxn modelId="{81E9D0A8-C1E1-442F-A1B9-0D1D92B9926E}" type="presParOf" srcId="{4FD1B3B8-7700-43A1-AED8-0EC5903ACBAC}" destId="{81BEB010-F4D3-4071-8A4F-317F6F9A93EF}" srcOrd="0" destOrd="0" presId="urn:microsoft.com/office/officeart/2005/8/layout/hierarchy2"/>
    <dgm:cxn modelId="{2BD3452B-E821-48BD-A5B7-F75296E0C3EF}" type="presParOf" srcId="{81BEB010-F4D3-4071-8A4F-317F6F9A93EF}" destId="{15CB760C-3BFB-4282-B991-9800ACAD261D}" srcOrd="0" destOrd="0" presId="urn:microsoft.com/office/officeart/2005/8/layout/hierarchy2"/>
    <dgm:cxn modelId="{52E695B0-2CAB-4973-AAC6-6DC5A483D69A}" type="presParOf" srcId="{4FD1B3B8-7700-43A1-AED8-0EC5903ACBAC}" destId="{F2269A2E-10D1-4020-B397-81544894628C}" srcOrd="1" destOrd="0" presId="urn:microsoft.com/office/officeart/2005/8/layout/hierarchy2"/>
    <dgm:cxn modelId="{92AABA83-BF80-4A71-B9B0-E636769CBF01}" type="presParOf" srcId="{F2269A2E-10D1-4020-B397-81544894628C}" destId="{204C6BE7-14C3-4DF6-B3E7-5E6343514A22}" srcOrd="0" destOrd="0" presId="urn:microsoft.com/office/officeart/2005/8/layout/hierarchy2"/>
    <dgm:cxn modelId="{E6ACCDDF-0B96-4890-B0CD-F61332AB89D9}" type="presParOf" srcId="{F2269A2E-10D1-4020-B397-81544894628C}" destId="{B2940E33-3026-40D9-B194-22111903922A}" srcOrd="1" destOrd="0" presId="urn:microsoft.com/office/officeart/2005/8/layout/hierarchy2"/>
    <dgm:cxn modelId="{5E6BE626-401F-4011-B536-672C389A0B31}" type="presParOf" srcId="{B2940E33-3026-40D9-B194-22111903922A}" destId="{63CEFAD2-A4F0-48DA-B528-F3358201228C}" srcOrd="0" destOrd="0" presId="urn:microsoft.com/office/officeart/2005/8/layout/hierarchy2"/>
    <dgm:cxn modelId="{C74B5E8A-9D3F-4865-970D-073A131C624A}" type="presParOf" srcId="{63CEFAD2-A4F0-48DA-B528-F3358201228C}" destId="{50305B30-6B2E-4E18-8FB3-BEC12EE0951C}" srcOrd="0" destOrd="0" presId="urn:microsoft.com/office/officeart/2005/8/layout/hierarchy2"/>
    <dgm:cxn modelId="{FC440EC7-6BDB-411B-A725-2EE5356BFC8C}" type="presParOf" srcId="{B2940E33-3026-40D9-B194-22111903922A}" destId="{BD53FAC4-81A2-4D3A-803A-AC845DEFDE85}" srcOrd="1" destOrd="0" presId="urn:microsoft.com/office/officeart/2005/8/layout/hierarchy2"/>
    <dgm:cxn modelId="{CCE16FA1-E383-4839-BAA8-79AF3BCAAA5A}" type="presParOf" srcId="{BD53FAC4-81A2-4D3A-803A-AC845DEFDE85}" destId="{5676D8F1-5B82-44FE-996F-7D17701F551F}" srcOrd="0" destOrd="0" presId="urn:microsoft.com/office/officeart/2005/8/layout/hierarchy2"/>
    <dgm:cxn modelId="{61B188ED-7B7E-4FD0-84E4-CC3922270482}" type="presParOf" srcId="{BD53FAC4-81A2-4D3A-803A-AC845DEFDE85}" destId="{6A299CA6-2887-416A-BB14-A82FB8E1ADBC}" srcOrd="1" destOrd="0" presId="urn:microsoft.com/office/officeart/2005/8/layout/hierarchy2"/>
    <dgm:cxn modelId="{1678B49A-1FA7-4B96-AE62-759F7787CBAB}" type="presParOf" srcId="{6A299CA6-2887-416A-BB14-A82FB8E1ADBC}" destId="{5900E61A-3226-4D21-92BC-7454B2AFFE52}" srcOrd="0" destOrd="0" presId="urn:microsoft.com/office/officeart/2005/8/layout/hierarchy2"/>
    <dgm:cxn modelId="{52631442-9EE0-430B-9514-6169DDCFFA0A}" type="presParOf" srcId="{5900E61A-3226-4D21-92BC-7454B2AFFE52}" destId="{BB0CFC4C-C857-43DC-B0EE-B5B4714A570C}" srcOrd="0" destOrd="0" presId="urn:microsoft.com/office/officeart/2005/8/layout/hierarchy2"/>
    <dgm:cxn modelId="{2CF819CC-EABA-450F-8481-7C72A0FDD75B}" type="presParOf" srcId="{6A299CA6-2887-416A-BB14-A82FB8E1ADBC}" destId="{D50E9396-C506-4EC4-B847-123F9CB25ACF}" srcOrd="1" destOrd="0" presId="urn:microsoft.com/office/officeart/2005/8/layout/hierarchy2"/>
    <dgm:cxn modelId="{8BC85C5F-FCAE-44EF-B5EC-72A9C941DD62}" type="presParOf" srcId="{D50E9396-C506-4EC4-B847-123F9CB25ACF}" destId="{1346E23B-9AA8-4919-A1B5-E1111163EE88}" srcOrd="0" destOrd="0" presId="urn:microsoft.com/office/officeart/2005/8/layout/hierarchy2"/>
    <dgm:cxn modelId="{75F67EE9-C987-483D-AC41-58B5DEAB36DC}" type="presParOf" srcId="{D50E9396-C506-4EC4-B847-123F9CB25ACF}" destId="{9BD15F10-910D-4889-A1F5-D51C412780B9}" srcOrd="1" destOrd="0" presId="urn:microsoft.com/office/officeart/2005/8/layout/hierarchy2"/>
    <dgm:cxn modelId="{7035045D-77F0-414B-8CBA-117FAAC34F39}" type="presParOf" srcId="{9BD15F10-910D-4889-A1F5-D51C412780B9}" destId="{7A94F9E5-2610-48FC-BC73-283DB6CB4A95}" srcOrd="0" destOrd="0" presId="urn:microsoft.com/office/officeart/2005/8/layout/hierarchy2"/>
    <dgm:cxn modelId="{C6E8BFA9-1445-439A-8034-0C10CCF01AA2}" type="presParOf" srcId="{7A94F9E5-2610-48FC-BC73-283DB6CB4A95}" destId="{06D8E414-A382-4EA9-A7D6-A413F401E4FE}" srcOrd="0" destOrd="0" presId="urn:microsoft.com/office/officeart/2005/8/layout/hierarchy2"/>
    <dgm:cxn modelId="{AE3AEA97-7FC4-418E-8825-FDEC08579FB4}" type="presParOf" srcId="{9BD15F10-910D-4889-A1F5-D51C412780B9}" destId="{2AF2E972-E8B1-4D1F-A28C-BCA5AA9496F9}" srcOrd="1" destOrd="0" presId="urn:microsoft.com/office/officeart/2005/8/layout/hierarchy2"/>
    <dgm:cxn modelId="{BBB797A7-49A6-4509-B100-848C90ECEDF9}" type="presParOf" srcId="{2AF2E972-E8B1-4D1F-A28C-BCA5AA9496F9}" destId="{7E5F6F22-FC32-43A7-ADAC-04DD52A1EACE}" srcOrd="0" destOrd="0" presId="urn:microsoft.com/office/officeart/2005/8/layout/hierarchy2"/>
    <dgm:cxn modelId="{F72B61A1-B32F-48B4-95CC-3637C91A8143}" type="presParOf" srcId="{2AF2E972-E8B1-4D1F-A28C-BCA5AA9496F9}" destId="{68DA6C62-8CD7-4A56-9DF0-B6CB6CEBDC77}" srcOrd="1" destOrd="0" presId="urn:microsoft.com/office/officeart/2005/8/layout/hierarchy2"/>
    <dgm:cxn modelId="{BF577E3F-A0A2-4BFD-8CE4-2A32E7CFE7E2}" type="presParOf" srcId="{9BD15F10-910D-4889-A1F5-D51C412780B9}" destId="{3DB59059-BA66-4AC2-A107-F827FFB4FC00}" srcOrd="2" destOrd="0" presId="urn:microsoft.com/office/officeart/2005/8/layout/hierarchy2"/>
    <dgm:cxn modelId="{9EA3C8C3-1038-410B-BEF4-F390801834D4}" type="presParOf" srcId="{3DB59059-BA66-4AC2-A107-F827FFB4FC00}" destId="{11645AFB-0B2E-48F3-B7CA-7D954D0B37A7}" srcOrd="0" destOrd="0" presId="urn:microsoft.com/office/officeart/2005/8/layout/hierarchy2"/>
    <dgm:cxn modelId="{12B87723-70D9-4956-ACC6-946110005C3D}" type="presParOf" srcId="{9BD15F10-910D-4889-A1F5-D51C412780B9}" destId="{6351FB75-AF9C-47B7-AC32-B45719160A51}" srcOrd="3" destOrd="0" presId="urn:microsoft.com/office/officeart/2005/8/layout/hierarchy2"/>
    <dgm:cxn modelId="{144B8DDB-30E9-4408-8AD7-8EFA7F692E26}" type="presParOf" srcId="{6351FB75-AF9C-47B7-AC32-B45719160A51}" destId="{6470BFA9-C327-4096-8D61-EA4CA9C27CB4}" srcOrd="0" destOrd="0" presId="urn:microsoft.com/office/officeart/2005/8/layout/hierarchy2"/>
    <dgm:cxn modelId="{F7109F29-66BE-444E-9494-34B6342ABCC1}" type="presParOf" srcId="{6351FB75-AF9C-47B7-AC32-B45719160A51}" destId="{28796A9D-A62E-4D72-9429-C92B25F699FB}" srcOrd="1" destOrd="0" presId="urn:microsoft.com/office/officeart/2005/8/layout/hierarchy2"/>
    <dgm:cxn modelId="{6F106C48-71E6-4B73-BAFC-CBF2468D2B9D}" type="presParOf" srcId="{6A299CA6-2887-416A-BB14-A82FB8E1ADBC}" destId="{0E6F3A45-E3FC-4812-B7FE-750954AF4F63}" srcOrd="2" destOrd="0" presId="urn:microsoft.com/office/officeart/2005/8/layout/hierarchy2"/>
    <dgm:cxn modelId="{F8A3E3D0-8655-45D8-B524-F663C48497FE}" type="presParOf" srcId="{0E6F3A45-E3FC-4812-B7FE-750954AF4F63}" destId="{DD3412E7-C586-4EE7-8B37-6DCB7D23AD81}" srcOrd="0" destOrd="0" presId="urn:microsoft.com/office/officeart/2005/8/layout/hierarchy2"/>
    <dgm:cxn modelId="{6665DA91-DED9-446E-817B-5554CA3F535F}" type="presParOf" srcId="{6A299CA6-2887-416A-BB14-A82FB8E1ADBC}" destId="{E4F664D6-2298-4E48-A48D-468CE1424898}" srcOrd="3" destOrd="0" presId="urn:microsoft.com/office/officeart/2005/8/layout/hierarchy2"/>
    <dgm:cxn modelId="{1BB539B3-00A7-4B6D-BBA0-DACBB8CA6A69}" type="presParOf" srcId="{E4F664D6-2298-4E48-A48D-468CE1424898}" destId="{B6A78734-6665-4B64-AEBF-1BA412E19239}" srcOrd="0" destOrd="0" presId="urn:microsoft.com/office/officeart/2005/8/layout/hierarchy2"/>
    <dgm:cxn modelId="{574E438C-F7D0-484A-8FE2-6D9BAC9482C8}" type="presParOf" srcId="{E4F664D6-2298-4E48-A48D-468CE1424898}" destId="{14F73C15-40E3-4BCA-B2EA-6B596F575FA0}" srcOrd="1" destOrd="0" presId="urn:microsoft.com/office/officeart/2005/8/layout/hierarchy2"/>
    <dgm:cxn modelId="{68F1B7EC-ED28-45ED-861E-2897FE7B1013}" type="presParOf" srcId="{6A299CA6-2887-416A-BB14-A82FB8E1ADBC}" destId="{80B8C395-45F5-4B28-9A18-8ED8D7AF3EF4}" srcOrd="4" destOrd="0" presId="urn:microsoft.com/office/officeart/2005/8/layout/hierarchy2"/>
    <dgm:cxn modelId="{34234742-7C50-4A2D-B5DC-5FD9E5186437}" type="presParOf" srcId="{80B8C395-45F5-4B28-9A18-8ED8D7AF3EF4}" destId="{A48C4E26-9A12-411D-B47F-1F552F80CACA}" srcOrd="0" destOrd="0" presId="urn:microsoft.com/office/officeart/2005/8/layout/hierarchy2"/>
    <dgm:cxn modelId="{F59802E0-D98A-4925-A640-59656A9DA1C3}" type="presParOf" srcId="{6A299CA6-2887-416A-BB14-A82FB8E1ADBC}" destId="{7D7B1E8F-AB67-4EAE-9209-46AA55581DC4}" srcOrd="5" destOrd="0" presId="urn:microsoft.com/office/officeart/2005/8/layout/hierarchy2"/>
    <dgm:cxn modelId="{21D2F00B-B869-4EEE-8ADC-E4DFDB4A8646}" type="presParOf" srcId="{7D7B1E8F-AB67-4EAE-9209-46AA55581DC4}" destId="{9D8C6645-9257-43DC-8ECE-FAC4BD31B83D}" srcOrd="0" destOrd="0" presId="urn:microsoft.com/office/officeart/2005/8/layout/hierarchy2"/>
    <dgm:cxn modelId="{AB93FFB8-BD93-49EA-ABAA-5D0A958038F1}" type="presParOf" srcId="{7D7B1E8F-AB67-4EAE-9209-46AA55581DC4}" destId="{9670987A-9B5A-47B1-A84C-58F1263704B8}" srcOrd="1" destOrd="0" presId="urn:microsoft.com/office/officeart/2005/8/layout/hierarchy2"/>
    <dgm:cxn modelId="{1DF10CA5-94B1-40EF-8981-0FD5BC57F910}" type="presParOf" srcId="{B2940E33-3026-40D9-B194-22111903922A}" destId="{3BDB2592-9155-44B3-830F-A4DE2AD219F9}" srcOrd="2" destOrd="0" presId="urn:microsoft.com/office/officeart/2005/8/layout/hierarchy2"/>
    <dgm:cxn modelId="{0C518616-86F8-469F-AFAC-366004D1A1A9}" type="presParOf" srcId="{3BDB2592-9155-44B3-830F-A4DE2AD219F9}" destId="{6336CDA6-79A4-4CD9-8130-ACEBB5F3B30E}" srcOrd="0" destOrd="0" presId="urn:microsoft.com/office/officeart/2005/8/layout/hierarchy2"/>
    <dgm:cxn modelId="{CE678A9E-798F-48B9-9D2C-180694679236}" type="presParOf" srcId="{B2940E33-3026-40D9-B194-22111903922A}" destId="{55B459C4-CDDC-4D7D-8996-ECAA5A430BD6}" srcOrd="3" destOrd="0" presId="urn:microsoft.com/office/officeart/2005/8/layout/hierarchy2"/>
    <dgm:cxn modelId="{7AD970AD-587E-4ECC-9EBA-8FC87214E2B3}" type="presParOf" srcId="{55B459C4-CDDC-4D7D-8996-ECAA5A430BD6}" destId="{85FB0DF2-A3E1-4974-9B79-E9CE0007D262}" srcOrd="0" destOrd="0" presId="urn:microsoft.com/office/officeart/2005/8/layout/hierarchy2"/>
    <dgm:cxn modelId="{62D226A4-7951-4FB8-8833-D1DC2167C17E}" type="presParOf" srcId="{55B459C4-CDDC-4D7D-8996-ECAA5A430BD6}" destId="{1792E507-F399-498B-AD75-0F5060E6262E}" srcOrd="1" destOrd="0" presId="urn:microsoft.com/office/officeart/2005/8/layout/hierarchy2"/>
    <dgm:cxn modelId="{7F6B85BC-7198-4476-948A-4B2F340BC642}" type="presParOf" srcId="{4FD1B3B8-7700-43A1-AED8-0EC5903ACBAC}" destId="{B67B4605-2B5B-4BFF-A133-24AD4DFB0BD7}" srcOrd="2" destOrd="0" presId="urn:microsoft.com/office/officeart/2005/8/layout/hierarchy2"/>
    <dgm:cxn modelId="{1E04CA6B-F5EE-4020-A769-A8EBABE0CCC1}" type="presParOf" srcId="{B67B4605-2B5B-4BFF-A133-24AD4DFB0BD7}" destId="{407909C7-BEFB-407C-A7B7-8B4AED3A3599}" srcOrd="0" destOrd="0" presId="urn:microsoft.com/office/officeart/2005/8/layout/hierarchy2"/>
    <dgm:cxn modelId="{A722430C-B5F4-4EF2-B8C1-D77717AD4D6B}" type="presParOf" srcId="{4FD1B3B8-7700-43A1-AED8-0EC5903ACBAC}" destId="{EF521C94-B994-409F-99B1-27A206A236B1}" srcOrd="3" destOrd="0" presId="urn:microsoft.com/office/officeart/2005/8/layout/hierarchy2"/>
    <dgm:cxn modelId="{B41A0750-78EF-47E5-89F5-0C8C6DD4257E}" type="presParOf" srcId="{EF521C94-B994-409F-99B1-27A206A236B1}" destId="{3B5FE956-A36D-42F5-B3B1-3502210CF386}" srcOrd="0" destOrd="0" presId="urn:microsoft.com/office/officeart/2005/8/layout/hierarchy2"/>
    <dgm:cxn modelId="{9AAB52C1-4316-4A4D-A979-B6F2B5AB5615}" type="presParOf" srcId="{EF521C94-B994-409F-99B1-27A206A236B1}" destId="{35DCFA5A-040E-4C16-9DA1-67582A8345EB}" srcOrd="1" destOrd="0" presId="urn:microsoft.com/office/officeart/2005/8/layout/hierarchy2"/>
    <dgm:cxn modelId="{9BF566B9-6EFA-417E-B86F-5718057AE08E}" type="presParOf" srcId="{35DCFA5A-040E-4C16-9DA1-67582A8345EB}" destId="{6FBF80DB-CDA6-46CB-9FA7-106C6AD409AB}" srcOrd="0" destOrd="0" presId="urn:microsoft.com/office/officeart/2005/8/layout/hierarchy2"/>
    <dgm:cxn modelId="{0FCC901D-4A87-4566-8CD7-9C05B2CB6981}" type="presParOf" srcId="{6FBF80DB-CDA6-46CB-9FA7-106C6AD409AB}" destId="{5EA7C777-B086-4FC0-B57F-0665BF4F8ABE}" srcOrd="0" destOrd="0" presId="urn:microsoft.com/office/officeart/2005/8/layout/hierarchy2"/>
    <dgm:cxn modelId="{C2B9BA44-EA1E-4616-9C81-D5E52A1CE049}" type="presParOf" srcId="{35DCFA5A-040E-4C16-9DA1-67582A8345EB}" destId="{C4FEB2AE-05FC-463F-8A08-AA5506126ED5}" srcOrd="1" destOrd="0" presId="urn:microsoft.com/office/officeart/2005/8/layout/hierarchy2"/>
    <dgm:cxn modelId="{53E76A4F-8ACF-416A-9F68-B5BCB6DD2BE6}" type="presParOf" srcId="{C4FEB2AE-05FC-463F-8A08-AA5506126ED5}" destId="{7A0D6507-8F08-4EC4-AA0E-4456DCF48B98}" srcOrd="0" destOrd="0" presId="urn:microsoft.com/office/officeart/2005/8/layout/hierarchy2"/>
    <dgm:cxn modelId="{C047B86F-FA37-4C27-A9BF-5F2AA47C6585}" type="presParOf" srcId="{C4FEB2AE-05FC-463F-8A08-AA5506126ED5}" destId="{6279E146-1869-4968-9C73-7D890904432C}" srcOrd="1" destOrd="0" presId="urn:microsoft.com/office/officeart/2005/8/layout/hierarchy2"/>
    <dgm:cxn modelId="{8E23EB51-F616-45AC-A256-28B627944B2A}" type="presParOf" srcId="{35DCFA5A-040E-4C16-9DA1-67582A8345EB}" destId="{F4451BFA-15EF-48DF-992B-F1CB27B1C004}" srcOrd="2" destOrd="0" presId="urn:microsoft.com/office/officeart/2005/8/layout/hierarchy2"/>
    <dgm:cxn modelId="{E97B202B-5DD3-40D1-897A-02A77B4DBF07}" type="presParOf" srcId="{F4451BFA-15EF-48DF-992B-F1CB27B1C004}" destId="{357F24B7-4EC1-492E-9484-D793B8E445CE}" srcOrd="0" destOrd="0" presId="urn:microsoft.com/office/officeart/2005/8/layout/hierarchy2"/>
    <dgm:cxn modelId="{E680B471-76C5-414A-963B-70E62352AE05}" type="presParOf" srcId="{35DCFA5A-040E-4C16-9DA1-67582A8345EB}" destId="{B988B953-FD45-4B82-B324-BBEDA4781C7C}" srcOrd="3" destOrd="0" presId="urn:microsoft.com/office/officeart/2005/8/layout/hierarchy2"/>
    <dgm:cxn modelId="{FEDC920E-DA44-45FB-9FFE-54D13A51E40E}" type="presParOf" srcId="{B988B953-FD45-4B82-B324-BBEDA4781C7C}" destId="{E307BBB1-2B75-4CAD-AECA-ED3F08484F4A}" srcOrd="0" destOrd="0" presId="urn:microsoft.com/office/officeart/2005/8/layout/hierarchy2"/>
    <dgm:cxn modelId="{89057666-5C50-47E9-B9FA-27786FDECEA6}" type="presParOf" srcId="{B988B953-FD45-4B82-B324-BBEDA4781C7C}" destId="{0B7FF15A-BD65-491C-B4B3-28383B0334F4}" srcOrd="1" destOrd="0" presId="urn:microsoft.com/office/officeart/2005/8/layout/hierarchy2"/>
    <dgm:cxn modelId="{0FC8965E-A1CE-4EA0-96E6-AC5924B622F5}" type="presParOf" srcId="{0B7FF15A-BD65-491C-B4B3-28383B0334F4}" destId="{B452FA51-31D8-496C-B60E-B2D850AF4AB8}" srcOrd="0" destOrd="0" presId="urn:microsoft.com/office/officeart/2005/8/layout/hierarchy2"/>
    <dgm:cxn modelId="{7BA26607-A9F6-498B-AF29-CAFE36D662DB}" type="presParOf" srcId="{B452FA51-31D8-496C-B60E-B2D850AF4AB8}" destId="{3FF8C0CC-49C7-4DB6-B4D7-DB5F8AE12E7C}" srcOrd="0" destOrd="0" presId="urn:microsoft.com/office/officeart/2005/8/layout/hierarchy2"/>
    <dgm:cxn modelId="{A13B712C-1500-4497-A571-AF74E70FE665}" type="presParOf" srcId="{0B7FF15A-BD65-491C-B4B3-28383B0334F4}" destId="{2A2FCEC2-7920-4A58-AD7C-AA36C3C25369}" srcOrd="1" destOrd="0" presId="urn:microsoft.com/office/officeart/2005/8/layout/hierarchy2"/>
    <dgm:cxn modelId="{09B2726B-BF71-4D86-BB21-2FFDAA567327}" type="presParOf" srcId="{2A2FCEC2-7920-4A58-AD7C-AA36C3C25369}" destId="{2B0C22CC-44AB-4A52-B33B-D55C04F6E513}" srcOrd="0" destOrd="0" presId="urn:microsoft.com/office/officeart/2005/8/layout/hierarchy2"/>
    <dgm:cxn modelId="{522BC54A-6F0F-4639-8E6D-B6D1D881F5BD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7AC07D8D-88CE-40CE-8A64-C415869AD5D5}" type="presOf" srcId="{DC4A0059-7CB1-4870-912E-56A1AF1CE729}" destId="{11645AFB-0B2E-48F3-B7CA-7D954D0B37A7}" srcOrd="1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8993F636-15E6-4D4C-A2C2-21580FC5B4E8}" type="presOf" srcId="{FE5055CF-E558-4BE1-8869-87428AC98328}" destId="{5676D8F1-5B82-44FE-996F-7D17701F551F}" srcOrd="0" destOrd="0" presId="urn:microsoft.com/office/officeart/2005/8/layout/hierarchy2"/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B56E2BCE-800C-4ADF-A4AA-80B7B26B3E8A}" type="presOf" srcId="{ABEB8CC6-F603-46F3-9084-65D2232E9744}" destId="{85FB0DF2-A3E1-4974-9B79-E9CE0007D262}" srcOrd="0" destOrd="0" presId="urn:microsoft.com/office/officeart/2005/8/layout/hierarchy2"/>
    <dgm:cxn modelId="{CE152086-7D5E-4149-869B-3178124DBD88}" type="presOf" srcId="{F55DBCE9-4067-4F8C-8E09-B9FAFBAA43B8}" destId="{B6A78734-6665-4B64-AEBF-1BA412E19239}" srcOrd="0" destOrd="0" presId="urn:microsoft.com/office/officeart/2005/8/layout/hierarchy2"/>
    <dgm:cxn modelId="{2B6A8CA3-ECC2-4F4D-AD7E-80C53778FEF5}" type="presOf" srcId="{7549617F-065D-4025-B63E-9FADF7C39487}" destId="{3FF8C0CC-49C7-4DB6-B4D7-DB5F8AE12E7C}" srcOrd="1" destOrd="0" presId="urn:microsoft.com/office/officeart/2005/8/layout/hierarchy2"/>
    <dgm:cxn modelId="{048BDDBF-CD62-4641-B81B-3CDE914F1DC7}" type="presOf" srcId="{30838DD8-03BE-4944-B850-DB2228CB9BAD}" destId="{50305B30-6B2E-4E18-8FB3-BEC12EE0951C}" srcOrd="1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09EB5A88-AAB6-43AB-91BD-C52C7885F1D4}" type="presOf" srcId="{9382F7DA-2894-4330-BBC8-960AC6AA3104}" destId="{3B5FE956-A36D-42F5-B3B1-3502210CF386}" srcOrd="0" destOrd="0" presId="urn:microsoft.com/office/officeart/2005/8/layout/hierarchy2"/>
    <dgm:cxn modelId="{314FAB4D-3949-49EE-A068-637D8E54C72A}" type="presOf" srcId="{43EF5F38-0B63-43CF-B52D-1FDE594C1CDF}" destId="{407909C7-BEFB-407C-A7B7-8B4AED3A3599}" srcOrd="1" destOrd="0" presId="urn:microsoft.com/office/officeart/2005/8/layout/hierarchy2"/>
    <dgm:cxn modelId="{5F52ADEE-15BF-4DF1-AA6A-2261238BB3E8}" type="presOf" srcId="{056EB6BA-D175-4655-A0DE-34C394CA6079}" destId="{15CB760C-3BFB-4282-B991-9800ACAD261D}" srcOrd="1" destOrd="0" presId="urn:microsoft.com/office/officeart/2005/8/layout/hierarchy2"/>
    <dgm:cxn modelId="{E34414A1-7776-401E-97C8-D5DA39648A1A}" type="presOf" srcId="{1D5A0DEF-286F-4477-B1C2-E86409CAD5A4}" destId="{7E5F6F22-FC32-43A7-ADAC-04DD52A1EACE}" srcOrd="0" destOrd="0" presId="urn:microsoft.com/office/officeart/2005/8/layout/hierarchy2"/>
    <dgm:cxn modelId="{FEE0CA96-2FA1-40F9-9131-93E060BE28CB}" type="presOf" srcId="{17B8B30A-ABAA-4A14-A5F0-6EA3C883C387}" destId="{F4451BFA-15EF-48DF-992B-F1CB27B1C004}" srcOrd="0" destOrd="0" presId="urn:microsoft.com/office/officeart/2005/8/layout/hierarchy2"/>
    <dgm:cxn modelId="{C587E930-2E7B-4684-8C74-EE25AFED04BE}" type="presOf" srcId="{F11284C4-602F-46BD-A646-36885631ED4E}" destId="{5900E61A-3226-4D21-92BC-7454B2AFFE52}" srcOrd="0" destOrd="0" presId="urn:microsoft.com/office/officeart/2005/8/layout/hierarchy2"/>
    <dgm:cxn modelId="{BC67EDBD-0C71-4E89-B412-1CB2A7D2FBE3}" type="presOf" srcId="{8AC84CE0-89D6-4471-89A9-90BF3CC5CF0B}" destId="{204C6BE7-14C3-4DF6-B3E7-5E6343514A22}" srcOrd="0" destOrd="0" presId="urn:microsoft.com/office/officeart/2005/8/layout/hierarchy2"/>
    <dgm:cxn modelId="{97C6295B-FD77-4EBA-938C-FFBED0181A71}" type="presOf" srcId="{2CBD22B9-AA59-46FE-B4EA-79ABA8F45C5F}" destId="{1346E23B-9AA8-4919-A1B5-E1111163EE88}" srcOrd="0" destOrd="0" presId="urn:microsoft.com/office/officeart/2005/8/layout/hierarchy2"/>
    <dgm:cxn modelId="{36E700D3-ADD9-4AEF-BF31-10EF10E40555}" type="presOf" srcId="{90C365F7-3705-415E-AFB3-B57B4FD46837}" destId="{3BDB2592-9155-44B3-830F-A4DE2AD219F9}" srcOrd="0" destOrd="0" presId="urn:microsoft.com/office/officeart/2005/8/layout/hierarchy2"/>
    <dgm:cxn modelId="{FD98606B-4727-44B0-A95F-AAE4925973EB}" type="presOf" srcId="{DC4A0059-7CB1-4870-912E-56A1AF1CE729}" destId="{3DB59059-BA66-4AC2-A107-F827FFB4FC00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013F3C55-7F49-452F-9F46-ABE4D6CA2CE0}" type="presOf" srcId="{056EB6BA-D175-4655-A0DE-34C394CA6079}" destId="{81BEB010-F4D3-4071-8A4F-317F6F9A93EF}" srcOrd="0" destOrd="0" presId="urn:microsoft.com/office/officeart/2005/8/layout/hierarchy2"/>
    <dgm:cxn modelId="{9BEFCEC8-B099-4704-AC84-B347B41792BC}" type="presOf" srcId="{30838DD8-03BE-4944-B850-DB2228CB9BAD}" destId="{63CEFAD2-A4F0-48DA-B528-F3358201228C}" srcOrd="0" destOrd="0" presId="urn:microsoft.com/office/officeart/2005/8/layout/hierarchy2"/>
    <dgm:cxn modelId="{3395315D-1322-4C9C-9B7E-3C1BDA56828F}" type="presOf" srcId="{DA1D53F6-824B-462C-A151-B171B72EEEFC}" destId="{0E6F3A45-E3FC-4812-B7FE-750954AF4F63}" srcOrd="0" destOrd="0" presId="urn:microsoft.com/office/officeart/2005/8/layout/hierarchy2"/>
    <dgm:cxn modelId="{F9493842-C980-49CA-B8EC-482878EFDED5}" type="presOf" srcId="{E913E71D-3690-43FC-A777-19074206FD5B}" destId="{A48C4E26-9A12-411D-B47F-1F552F80CACA}" srcOrd="1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5843BB4B-43DB-44CA-92ED-AD8ED7C3D7D6}" type="presOf" srcId="{946E9176-08CA-4102-BE65-B79BC5BB88B1}" destId="{9D8C6645-9257-43DC-8ECE-FAC4BD31B83D}" srcOrd="0" destOrd="0" presId="urn:microsoft.com/office/officeart/2005/8/layout/hierarchy2"/>
    <dgm:cxn modelId="{0BE9D9CD-7818-4600-A170-B06CBB6E5457}" type="presOf" srcId="{7549617F-065D-4025-B63E-9FADF7C39487}" destId="{B452FA51-31D8-496C-B60E-B2D850AF4AB8}" srcOrd="0" destOrd="0" presId="urn:microsoft.com/office/officeart/2005/8/layout/hierarchy2"/>
    <dgm:cxn modelId="{F55AB0F2-C6B2-4D7E-B483-32AD98D1FC51}" type="presOf" srcId="{E913E71D-3690-43FC-A777-19074206FD5B}" destId="{80B8C395-45F5-4B28-9A18-8ED8D7AF3EF4}" srcOrd="0" destOrd="0" presId="urn:microsoft.com/office/officeart/2005/8/layout/hierarchy2"/>
    <dgm:cxn modelId="{2BFE9FDE-772A-4493-A065-D20A82E2D46D}" type="presOf" srcId="{5F6473DC-A526-452E-8712-1CF1BBE56AFA}" destId="{7BE1D5E6-7752-46C9-8289-49EA4F8AB8F2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DA58C9CD-1ACA-45C0-8ED5-FB244615E6F9}" type="presOf" srcId="{F43BE195-B3AF-4D9B-8F18-20CEB8AEAA10}" destId="{06D8E414-A382-4EA9-A7D6-A413F401E4FE}" srcOrd="1" destOrd="0" presId="urn:microsoft.com/office/officeart/2005/8/layout/hierarchy2"/>
    <dgm:cxn modelId="{68280894-AC0E-4903-BEC8-2B9B71023181}" type="presOf" srcId="{FABDBC32-0FFA-438C-AAF3-E3F5566B3819}" destId="{7A0D6507-8F08-4EC4-AA0E-4456DCF48B98}" srcOrd="0" destOrd="0" presId="urn:microsoft.com/office/officeart/2005/8/layout/hierarchy2"/>
    <dgm:cxn modelId="{5060D053-A1AC-4C50-9335-444B253FBCE8}" type="presOf" srcId="{BFB971BE-AC44-41F6-8CC4-A72CB6309EE7}" destId="{6470BFA9-C327-4096-8D61-EA4CA9C27CB4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8DF88017-17D8-43A3-B316-C5F62BB07CE8}" type="presOf" srcId="{90C365F7-3705-415E-AFB3-B57B4FD46837}" destId="{6336CDA6-79A4-4CD9-8130-ACEBB5F3B30E}" srcOrd="1" destOrd="0" presId="urn:microsoft.com/office/officeart/2005/8/layout/hierarchy2"/>
    <dgm:cxn modelId="{E5D45B8B-03F8-407E-A910-F31A9B4480DE}" type="presOf" srcId="{4634CB4A-37A5-4408-B738-1E804F1A8ACB}" destId="{6FBF80DB-CDA6-46CB-9FA7-106C6AD409AB}" srcOrd="0" destOrd="0" presId="urn:microsoft.com/office/officeart/2005/8/layout/hierarchy2"/>
    <dgm:cxn modelId="{4F2CEE7D-61AE-496D-B0F6-8729B82425C8}" type="presOf" srcId="{AF5C1BE5-7785-42FD-BEAD-F35D17370F1B}" destId="{E307BBB1-2B75-4CAD-AECA-ED3F08484F4A}" srcOrd="0" destOrd="0" presId="urn:microsoft.com/office/officeart/2005/8/layout/hierarchy2"/>
    <dgm:cxn modelId="{2ACDC216-3EAA-4FB1-8E18-DE06FA473B75}" type="presOf" srcId="{DA1D53F6-824B-462C-A151-B171B72EEEFC}" destId="{DD3412E7-C586-4EE7-8B37-6DCB7D23AD81}" srcOrd="1" destOrd="0" presId="urn:microsoft.com/office/officeart/2005/8/layout/hierarchy2"/>
    <dgm:cxn modelId="{9A7691ED-BE7B-4025-8387-184AF0373C65}" type="presOf" srcId="{F43BE195-B3AF-4D9B-8F18-20CEB8AEAA10}" destId="{7A94F9E5-2610-48FC-BC73-283DB6CB4A95}" srcOrd="0" destOrd="0" presId="urn:microsoft.com/office/officeart/2005/8/layout/hierarchy2"/>
    <dgm:cxn modelId="{191B14EA-BB7A-441D-9F9A-589ABA23EF52}" type="presOf" srcId="{32789479-D3D0-4561-8210-99A1F52439AC}" destId="{D061A583-A83C-47FB-ADC7-9720344DDC42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E27FAD33-56E9-437D-BC15-FABA4AC149FA}" type="presOf" srcId="{4634CB4A-37A5-4408-B738-1E804F1A8ACB}" destId="{5EA7C777-B086-4FC0-B57F-0665BF4F8ABE}" srcOrd="1" destOrd="0" presId="urn:microsoft.com/office/officeart/2005/8/layout/hierarchy2"/>
    <dgm:cxn modelId="{1A5CBFE8-4D6B-4A77-B04C-A4D61A9EB228}" type="presOf" srcId="{43EF5F38-0B63-43CF-B52D-1FDE594C1CDF}" destId="{B67B4605-2B5B-4BFF-A133-24AD4DFB0BD7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18EAC287-2924-47A7-BE08-03090350BEDE}" type="presOf" srcId="{2EA77C9F-ED8C-43DE-A251-80FA84F342AD}" destId="{2B0C22CC-44AB-4A52-B33B-D55C04F6E513}" srcOrd="0" destOrd="0" presId="urn:microsoft.com/office/officeart/2005/8/layout/hierarchy2"/>
    <dgm:cxn modelId="{2F1C6577-4BB2-4C0A-9DBC-88D85AAF15A3}" type="presOf" srcId="{17B8B30A-ABAA-4A14-A5F0-6EA3C883C387}" destId="{357F24B7-4EC1-492E-9484-D793B8E445CE}" srcOrd="1" destOrd="0" presId="urn:microsoft.com/office/officeart/2005/8/layout/hierarchy2"/>
    <dgm:cxn modelId="{214D492A-25C1-459B-A980-B7E4A746AB4A}" type="presOf" srcId="{F11284C4-602F-46BD-A646-36885631ED4E}" destId="{BB0CFC4C-C857-43DC-B0EE-B5B4714A570C}" srcOrd="1" destOrd="0" presId="urn:microsoft.com/office/officeart/2005/8/layout/hierarchy2"/>
    <dgm:cxn modelId="{664666A6-8303-4237-BBB1-3EFACAE1CF7F}" type="presParOf" srcId="{7BE1D5E6-7752-46C9-8289-49EA4F8AB8F2}" destId="{DEF71E8E-9168-42DD-90DF-7F63D0540B3B}" srcOrd="0" destOrd="0" presId="urn:microsoft.com/office/officeart/2005/8/layout/hierarchy2"/>
    <dgm:cxn modelId="{7AEEF98C-8A1D-4AB5-A6C3-F63DD1780372}" type="presParOf" srcId="{DEF71E8E-9168-42DD-90DF-7F63D0540B3B}" destId="{D061A583-A83C-47FB-ADC7-9720344DDC42}" srcOrd="0" destOrd="0" presId="urn:microsoft.com/office/officeart/2005/8/layout/hierarchy2"/>
    <dgm:cxn modelId="{B4D08E7E-DA31-44CD-B999-BF0BBEA00CD0}" type="presParOf" srcId="{DEF71E8E-9168-42DD-90DF-7F63D0540B3B}" destId="{4FD1B3B8-7700-43A1-AED8-0EC5903ACBAC}" srcOrd="1" destOrd="0" presId="urn:microsoft.com/office/officeart/2005/8/layout/hierarchy2"/>
    <dgm:cxn modelId="{6B0AF87B-5C30-4F34-9345-D9562BAE3837}" type="presParOf" srcId="{4FD1B3B8-7700-43A1-AED8-0EC5903ACBAC}" destId="{81BEB010-F4D3-4071-8A4F-317F6F9A93EF}" srcOrd="0" destOrd="0" presId="urn:microsoft.com/office/officeart/2005/8/layout/hierarchy2"/>
    <dgm:cxn modelId="{3B6B3403-D231-4057-A45B-150AA2F464BA}" type="presParOf" srcId="{81BEB010-F4D3-4071-8A4F-317F6F9A93EF}" destId="{15CB760C-3BFB-4282-B991-9800ACAD261D}" srcOrd="0" destOrd="0" presId="urn:microsoft.com/office/officeart/2005/8/layout/hierarchy2"/>
    <dgm:cxn modelId="{D9C2E0D8-A75B-4A53-A9C9-85D596F50701}" type="presParOf" srcId="{4FD1B3B8-7700-43A1-AED8-0EC5903ACBAC}" destId="{F2269A2E-10D1-4020-B397-81544894628C}" srcOrd="1" destOrd="0" presId="urn:microsoft.com/office/officeart/2005/8/layout/hierarchy2"/>
    <dgm:cxn modelId="{25C9F599-2FEB-4CB7-886E-2D77A9AC6722}" type="presParOf" srcId="{F2269A2E-10D1-4020-B397-81544894628C}" destId="{204C6BE7-14C3-4DF6-B3E7-5E6343514A22}" srcOrd="0" destOrd="0" presId="urn:microsoft.com/office/officeart/2005/8/layout/hierarchy2"/>
    <dgm:cxn modelId="{3F95E448-0994-4177-9E71-BCEE0C3D24CC}" type="presParOf" srcId="{F2269A2E-10D1-4020-B397-81544894628C}" destId="{B2940E33-3026-40D9-B194-22111903922A}" srcOrd="1" destOrd="0" presId="urn:microsoft.com/office/officeart/2005/8/layout/hierarchy2"/>
    <dgm:cxn modelId="{05E1A6BC-CC44-480E-B797-C535F3AE8727}" type="presParOf" srcId="{B2940E33-3026-40D9-B194-22111903922A}" destId="{63CEFAD2-A4F0-48DA-B528-F3358201228C}" srcOrd="0" destOrd="0" presId="urn:microsoft.com/office/officeart/2005/8/layout/hierarchy2"/>
    <dgm:cxn modelId="{5DD1E231-7874-4CE2-BAFB-1CF35D2E468C}" type="presParOf" srcId="{63CEFAD2-A4F0-48DA-B528-F3358201228C}" destId="{50305B30-6B2E-4E18-8FB3-BEC12EE0951C}" srcOrd="0" destOrd="0" presId="urn:microsoft.com/office/officeart/2005/8/layout/hierarchy2"/>
    <dgm:cxn modelId="{9F647B3C-093F-4014-84AD-065A6B6F15C1}" type="presParOf" srcId="{B2940E33-3026-40D9-B194-22111903922A}" destId="{BD53FAC4-81A2-4D3A-803A-AC845DEFDE85}" srcOrd="1" destOrd="0" presId="urn:microsoft.com/office/officeart/2005/8/layout/hierarchy2"/>
    <dgm:cxn modelId="{3C14F6CB-61C7-432F-A0AB-9040C001879B}" type="presParOf" srcId="{BD53FAC4-81A2-4D3A-803A-AC845DEFDE85}" destId="{5676D8F1-5B82-44FE-996F-7D17701F551F}" srcOrd="0" destOrd="0" presId="urn:microsoft.com/office/officeart/2005/8/layout/hierarchy2"/>
    <dgm:cxn modelId="{8A2DE3D7-E2C2-47E9-A7C6-2EDD193ADF9E}" type="presParOf" srcId="{BD53FAC4-81A2-4D3A-803A-AC845DEFDE85}" destId="{6A299CA6-2887-416A-BB14-A82FB8E1ADBC}" srcOrd="1" destOrd="0" presId="urn:microsoft.com/office/officeart/2005/8/layout/hierarchy2"/>
    <dgm:cxn modelId="{107C9578-52AE-4157-A3D0-20DCBE822D37}" type="presParOf" srcId="{6A299CA6-2887-416A-BB14-A82FB8E1ADBC}" destId="{5900E61A-3226-4D21-92BC-7454B2AFFE52}" srcOrd="0" destOrd="0" presId="urn:microsoft.com/office/officeart/2005/8/layout/hierarchy2"/>
    <dgm:cxn modelId="{636B8C7B-890C-46A4-9008-884661F190E4}" type="presParOf" srcId="{5900E61A-3226-4D21-92BC-7454B2AFFE52}" destId="{BB0CFC4C-C857-43DC-B0EE-B5B4714A570C}" srcOrd="0" destOrd="0" presId="urn:microsoft.com/office/officeart/2005/8/layout/hierarchy2"/>
    <dgm:cxn modelId="{ACA91787-E978-4F10-BB1F-7B28F1BBAA18}" type="presParOf" srcId="{6A299CA6-2887-416A-BB14-A82FB8E1ADBC}" destId="{D50E9396-C506-4EC4-B847-123F9CB25ACF}" srcOrd="1" destOrd="0" presId="urn:microsoft.com/office/officeart/2005/8/layout/hierarchy2"/>
    <dgm:cxn modelId="{8E000B0F-D78F-4BED-93CC-F4EFF5F6D00C}" type="presParOf" srcId="{D50E9396-C506-4EC4-B847-123F9CB25ACF}" destId="{1346E23B-9AA8-4919-A1B5-E1111163EE88}" srcOrd="0" destOrd="0" presId="urn:microsoft.com/office/officeart/2005/8/layout/hierarchy2"/>
    <dgm:cxn modelId="{CC834EF3-F8D8-4527-A6F3-42E98085B354}" type="presParOf" srcId="{D50E9396-C506-4EC4-B847-123F9CB25ACF}" destId="{9BD15F10-910D-4889-A1F5-D51C412780B9}" srcOrd="1" destOrd="0" presId="urn:microsoft.com/office/officeart/2005/8/layout/hierarchy2"/>
    <dgm:cxn modelId="{50E69208-B62B-4A4A-B966-EEB6F9E2CC83}" type="presParOf" srcId="{9BD15F10-910D-4889-A1F5-D51C412780B9}" destId="{7A94F9E5-2610-48FC-BC73-283DB6CB4A95}" srcOrd="0" destOrd="0" presId="urn:microsoft.com/office/officeart/2005/8/layout/hierarchy2"/>
    <dgm:cxn modelId="{62CD6E88-594A-41D4-A708-F2BCC4A68F18}" type="presParOf" srcId="{7A94F9E5-2610-48FC-BC73-283DB6CB4A95}" destId="{06D8E414-A382-4EA9-A7D6-A413F401E4FE}" srcOrd="0" destOrd="0" presId="urn:microsoft.com/office/officeart/2005/8/layout/hierarchy2"/>
    <dgm:cxn modelId="{E6C8AC99-C14E-45BE-9D51-54FDCD4C63D4}" type="presParOf" srcId="{9BD15F10-910D-4889-A1F5-D51C412780B9}" destId="{2AF2E972-E8B1-4D1F-A28C-BCA5AA9496F9}" srcOrd="1" destOrd="0" presId="urn:microsoft.com/office/officeart/2005/8/layout/hierarchy2"/>
    <dgm:cxn modelId="{B678B13E-4E40-498F-B465-D9D3D3D29FF5}" type="presParOf" srcId="{2AF2E972-E8B1-4D1F-A28C-BCA5AA9496F9}" destId="{7E5F6F22-FC32-43A7-ADAC-04DD52A1EACE}" srcOrd="0" destOrd="0" presId="urn:microsoft.com/office/officeart/2005/8/layout/hierarchy2"/>
    <dgm:cxn modelId="{9F98CE1A-E0B1-485F-ABC1-C801B23DA1E7}" type="presParOf" srcId="{2AF2E972-E8B1-4D1F-A28C-BCA5AA9496F9}" destId="{68DA6C62-8CD7-4A56-9DF0-B6CB6CEBDC77}" srcOrd="1" destOrd="0" presId="urn:microsoft.com/office/officeart/2005/8/layout/hierarchy2"/>
    <dgm:cxn modelId="{6E43113C-488E-4092-8B56-5F6B69974D34}" type="presParOf" srcId="{9BD15F10-910D-4889-A1F5-D51C412780B9}" destId="{3DB59059-BA66-4AC2-A107-F827FFB4FC00}" srcOrd="2" destOrd="0" presId="urn:microsoft.com/office/officeart/2005/8/layout/hierarchy2"/>
    <dgm:cxn modelId="{FE34745C-D5AD-41E6-B61D-50139C2791C3}" type="presParOf" srcId="{3DB59059-BA66-4AC2-A107-F827FFB4FC00}" destId="{11645AFB-0B2E-48F3-B7CA-7D954D0B37A7}" srcOrd="0" destOrd="0" presId="urn:microsoft.com/office/officeart/2005/8/layout/hierarchy2"/>
    <dgm:cxn modelId="{8135F89F-512D-48B7-AC3B-5A32A029F87C}" type="presParOf" srcId="{9BD15F10-910D-4889-A1F5-D51C412780B9}" destId="{6351FB75-AF9C-47B7-AC32-B45719160A51}" srcOrd="3" destOrd="0" presId="urn:microsoft.com/office/officeart/2005/8/layout/hierarchy2"/>
    <dgm:cxn modelId="{2288DE39-8C08-4389-987C-456250F6E766}" type="presParOf" srcId="{6351FB75-AF9C-47B7-AC32-B45719160A51}" destId="{6470BFA9-C327-4096-8D61-EA4CA9C27CB4}" srcOrd="0" destOrd="0" presId="urn:microsoft.com/office/officeart/2005/8/layout/hierarchy2"/>
    <dgm:cxn modelId="{6EA4B0C3-072B-4CAC-9A0F-B30EF9CE09C8}" type="presParOf" srcId="{6351FB75-AF9C-47B7-AC32-B45719160A51}" destId="{28796A9D-A62E-4D72-9429-C92B25F699FB}" srcOrd="1" destOrd="0" presId="urn:microsoft.com/office/officeart/2005/8/layout/hierarchy2"/>
    <dgm:cxn modelId="{69FD0C9B-98C5-4537-9BA2-440B288AB293}" type="presParOf" srcId="{6A299CA6-2887-416A-BB14-A82FB8E1ADBC}" destId="{0E6F3A45-E3FC-4812-B7FE-750954AF4F63}" srcOrd="2" destOrd="0" presId="urn:microsoft.com/office/officeart/2005/8/layout/hierarchy2"/>
    <dgm:cxn modelId="{57B395D1-ADE5-4096-9EC9-07E7CAA550D9}" type="presParOf" srcId="{0E6F3A45-E3FC-4812-B7FE-750954AF4F63}" destId="{DD3412E7-C586-4EE7-8B37-6DCB7D23AD81}" srcOrd="0" destOrd="0" presId="urn:microsoft.com/office/officeart/2005/8/layout/hierarchy2"/>
    <dgm:cxn modelId="{1C6C8C53-CB76-42FA-A36E-3A778A530228}" type="presParOf" srcId="{6A299CA6-2887-416A-BB14-A82FB8E1ADBC}" destId="{E4F664D6-2298-4E48-A48D-468CE1424898}" srcOrd="3" destOrd="0" presId="urn:microsoft.com/office/officeart/2005/8/layout/hierarchy2"/>
    <dgm:cxn modelId="{9068792E-D318-4C7F-B7A2-D1A5AF8EF90C}" type="presParOf" srcId="{E4F664D6-2298-4E48-A48D-468CE1424898}" destId="{B6A78734-6665-4B64-AEBF-1BA412E19239}" srcOrd="0" destOrd="0" presId="urn:microsoft.com/office/officeart/2005/8/layout/hierarchy2"/>
    <dgm:cxn modelId="{F0559CDC-B624-4DBC-A515-06DE4B44C565}" type="presParOf" srcId="{E4F664D6-2298-4E48-A48D-468CE1424898}" destId="{14F73C15-40E3-4BCA-B2EA-6B596F575FA0}" srcOrd="1" destOrd="0" presId="urn:microsoft.com/office/officeart/2005/8/layout/hierarchy2"/>
    <dgm:cxn modelId="{339CC264-5C19-4F38-B1C8-9A891EEE5AAC}" type="presParOf" srcId="{6A299CA6-2887-416A-BB14-A82FB8E1ADBC}" destId="{80B8C395-45F5-4B28-9A18-8ED8D7AF3EF4}" srcOrd="4" destOrd="0" presId="urn:microsoft.com/office/officeart/2005/8/layout/hierarchy2"/>
    <dgm:cxn modelId="{D2406D68-460A-434C-9EE7-80E4C351038B}" type="presParOf" srcId="{80B8C395-45F5-4B28-9A18-8ED8D7AF3EF4}" destId="{A48C4E26-9A12-411D-B47F-1F552F80CACA}" srcOrd="0" destOrd="0" presId="urn:microsoft.com/office/officeart/2005/8/layout/hierarchy2"/>
    <dgm:cxn modelId="{08FAE9A0-54FF-4960-A1CF-AF6ADF92EA78}" type="presParOf" srcId="{6A299CA6-2887-416A-BB14-A82FB8E1ADBC}" destId="{7D7B1E8F-AB67-4EAE-9209-46AA55581DC4}" srcOrd="5" destOrd="0" presId="urn:microsoft.com/office/officeart/2005/8/layout/hierarchy2"/>
    <dgm:cxn modelId="{C6B72713-AB04-43E3-B07F-7DF8ED3D53FC}" type="presParOf" srcId="{7D7B1E8F-AB67-4EAE-9209-46AA55581DC4}" destId="{9D8C6645-9257-43DC-8ECE-FAC4BD31B83D}" srcOrd="0" destOrd="0" presId="urn:microsoft.com/office/officeart/2005/8/layout/hierarchy2"/>
    <dgm:cxn modelId="{C2DEA583-E713-4368-A019-82F52DF67ABA}" type="presParOf" srcId="{7D7B1E8F-AB67-4EAE-9209-46AA55581DC4}" destId="{9670987A-9B5A-47B1-A84C-58F1263704B8}" srcOrd="1" destOrd="0" presId="urn:microsoft.com/office/officeart/2005/8/layout/hierarchy2"/>
    <dgm:cxn modelId="{8F115E39-FAC7-4BC2-A6A0-A65A242B92F1}" type="presParOf" srcId="{B2940E33-3026-40D9-B194-22111903922A}" destId="{3BDB2592-9155-44B3-830F-A4DE2AD219F9}" srcOrd="2" destOrd="0" presId="urn:microsoft.com/office/officeart/2005/8/layout/hierarchy2"/>
    <dgm:cxn modelId="{8DC040BB-09E8-48E5-8E4D-33093636AE2D}" type="presParOf" srcId="{3BDB2592-9155-44B3-830F-A4DE2AD219F9}" destId="{6336CDA6-79A4-4CD9-8130-ACEBB5F3B30E}" srcOrd="0" destOrd="0" presId="urn:microsoft.com/office/officeart/2005/8/layout/hierarchy2"/>
    <dgm:cxn modelId="{11F4E480-663C-4BB9-B8DC-DC0042795D21}" type="presParOf" srcId="{B2940E33-3026-40D9-B194-22111903922A}" destId="{55B459C4-CDDC-4D7D-8996-ECAA5A430BD6}" srcOrd="3" destOrd="0" presId="urn:microsoft.com/office/officeart/2005/8/layout/hierarchy2"/>
    <dgm:cxn modelId="{E4752DEC-2FA9-44F3-BBD9-847286E748F6}" type="presParOf" srcId="{55B459C4-CDDC-4D7D-8996-ECAA5A430BD6}" destId="{85FB0DF2-A3E1-4974-9B79-E9CE0007D262}" srcOrd="0" destOrd="0" presId="urn:microsoft.com/office/officeart/2005/8/layout/hierarchy2"/>
    <dgm:cxn modelId="{2959C323-8728-49F0-8E73-8A04FE6F72FF}" type="presParOf" srcId="{55B459C4-CDDC-4D7D-8996-ECAA5A430BD6}" destId="{1792E507-F399-498B-AD75-0F5060E6262E}" srcOrd="1" destOrd="0" presId="urn:microsoft.com/office/officeart/2005/8/layout/hierarchy2"/>
    <dgm:cxn modelId="{D68870EE-52D9-4705-9116-6859737D559E}" type="presParOf" srcId="{4FD1B3B8-7700-43A1-AED8-0EC5903ACBAC}" destId="{B67B4605-2B5B-4BFF-A133-24AD4DFB0BD7}" srcOrd="2" destOrd="0" presId="urn:microsoft.com/office/officeart/2005/8/layout/hierarchy2"/>
    <dgm:cxn modelId="{5AD0ED6A-1EF8-4B3A-B558-FD3D8AA7E6ED}" type="presParOf" srcId="{B67B4605-2B5B-4BFF-A133-24AD4DFB0BD7}" destId="{407909C7-BEFB-407C-A7B7-8B4AED3A3599}" srcOrd="0" destOrd="0" presId="urn:microsoft.com/office/officeart/2005/8/layout/hierarchy2"/>
    <dgm:cxn modelId="{ED65EA23-795E-4344-924F-83B059452E4E}" type="presParOf" srcId="{4FD1B3B8-7700-43A1-AED8-0EC5903ACBAC}" destId="{EF521C94-B994-409F-99B1-27A206A236B1}" srcOrd="3" destOrd="0" presId="urn:microsoft.com/office/officeart/2005/8/layout/hierarchy2"/>
    <dgm:cxn modelId="{FA6E7FD7-394D-4ADD-86E8-6017E32B7D2D}" type="presParOf" srcId="{EF521C94-B994-409F-99B1-27A206A236B1}" destId="{3B5FE956-A36D-42F5-B3B1-3502210CF386}" srcOrd="0" destOrd="0" presId="urn:microsoft.com/office/officeart/2005/8/layout/hierarchy2"/>
    <dgm:cxn modelId="{7BB29AD5-DA80-4E83-BE32-955FD97250E9}" type="presParOf" srcId="{EF521C94-B994-409F-99B1-27A206A236B1}" destId="{35DCFA5A-040E-4C16-9DA1-67582A8345EB}" srcOrd="1" destOrd="0" presId="urn:microsoft.com/office/officeart/2005/8/layout/hierarchy2"/>
    <dgm:cxn modelId="{40017E6A-665E-4061-A9DC-9CAB09A57FDD}" type="presParOf" srcId="{35DCFA5A-040E-4C16-9DA1-67582A8345EB}" destId="{6FBF80DB-CDA6-46CB-9FA7-106C6AD409AB}" srcOrd="0" destOrd="0" presId="urn:microsoft.com/office/officeart/2005/8/layout/hierarchy2"/>
    <dgm:cxn modelId="{68C86BAF-ED85-424C-ACEC-A7AD0EE6C7A6}" type="presParOf" srcId="{6FBF80DB-CDA6-46CB-9FA7-106C6AD409AB}" destId="{5EA7C777-B086-4FC0-B57F-0665BF4F8ABE}" srcOrd="0" destOrd="0" presId="urn:microsoft.com/office/officeart/2005/8/layout/hierarchy2"/>
    <dgm:cxn modelId="{BC4DE1A2-817D-405C-B56D-A2BDA6F94B80}" type="presParOf" srcId="{35DCFA5A-040E-4C16-9DA1-67582A8345EB}" destId="{C4FEB2AE-05FC-463F-8A08-AA5506126ED5}" srcOrd="1" destOrd="0" presId="urn:microsoft.com/office/officeart/2005/8/layout/hierarchy2"/>
    <dgm:cxn modelId="{3A2B32F2-A83E-4F7C-8E37-DDFD3EBFAAEB}" type="presParOf" srcId="{C4FEB2AE-05FC-463F-8A08-AA5506126ED5}" destId="{7A0D6507-8F08-4EC4-AA0E-4456DCF48B98}" srcOrd="0" destOrd="0" presId="urn:microsoft.com/office/officeart/2005/8/layout/hierarchy2"/>
    <dgm:cxn modelId="{09D6958A-FE14-4165-860C-F1F1C3429901}" type="presParOf" srcId="{C4FEB2AE-05FC-463F-8A08-AA5506126ED5}" destId="{6279E146-1869-4968-9C73-7D890904432C}" srcOrd="1" destOrd="0" presId="urn:microsoft.com/office/officeart/2005/8/layout/hierarchy2"/>
    <dgm:cxn modelId="{C599D0E7-1E7E-4E67-9162-A1F32AB39F81}" type="presParOf" srcId="{35DCFA5A-040E-4C16-9DA1-67582A8345EB}" destId="{F4451BFA-15EF-48DF-992B-F1CB27B1C004}" srcOrd="2" destOrd="0" presId="urn:microsoft.com/office/officeart/2005/8/layout/hierarchy2"/>
    <dgm:cxn modelId="{4FB77107-6820-4BE2-837F-5D07523D7A81}" type="presParOf" srcId="{F4451BFA-15EF-48DF-992B-F1CB27B1C004}" destId="{357F24B7-4EC1-492E-9484-D793B8E445CE}" srcOrd="0" destOrd="0" presId="urn:microsoft.com/office/officeart/2005/8/layout/hierarchy2"/>
    <dgm:cxn modelId="{BEC07C61-E4DD-47C3-93BC-A7E3CD998020}" type="presParOf" srcId="{35DCFA5A-040E-4C16-9DA1-67582A8345EB}" destId="{B988B953-FD45-4B82-B324-BBEDA4781C7C}" srcOrd="3" destOrd="0" presId="urn:microsoft.com/office/officeart/2005/8/layout/hierarchy2"/>
    <dgm:cxn modelId="{9EA4CF73-35A3-4825-9784-9612791CB86C}" type="presParOf" srcId="{B988B953-FD45-4B82-B324-BBEDA4781C7C}" destId="{E307BBB1-2B75-4CAD-AECA-ED3F08484F4A}" srcOrd="0" destOrd="0" presId="urn:microsoft.com/office/officeart/2005/8/layout/hierarchy2"/>
    <dgm:cxn modelId="{A8E21C1B-9537-4F70-9DE7-881D099E090F}" type="presParOf" srcId="{B988B953-FD45-4B82-B324-BBEDA4781C7C}" destId="{0B7FF15A-BD65-491C-B4B3-28383B0334F4}" srcOrd="1" destOrd="0" presId="urn:microsoft.com/office/officeart/2005/8/layout/hierarchy2"/>
    <dgm:cxn modelId="{3DB24584-3512-4D95-B1C8-84286D29A79D}" type="presParOf" srcId="{0B7FF15A-BD65-491C-B4B3-28383B0334F4}" destId="{B452FA51-31D8-496C-B60E-B2D850AF4AB8}" srcOrd="0" destOrd="0" presId="urn:microsoft.com/office/officeart/2005/8/layout/hierarchy2"/>
    <dgm:cxn modelId="{2991A614-FBAC-41FF-8DF3-1C617541695F}" type="presParOf" srcId="{B452FA51-31D8-496C-B60E-B2D850AF4AB8}" destId="{3FF8C0CC-49C7-4DB6-B4D7-DB5F8AE12E7C}" srcOrd="0" destOrd="0" presId="urn:microsoft.com/office/officeart/2005/8/layout/hierarchy2"/>
    <dgm:cxn modelId="{D48CCB4D-4BF9-462A-8B55-EACA50654E3B}" type="presParOf" srcId="{0B7FF15A-BD65-491C-B4B3-28383B0334F4}" destId="{2A2FCEC2-7920-4A58-AD7C-AA36C3C25369}" srcOrd="1" destOrd="0" presId="urn:microsoft.com/office/officeart/2005/8/layout/hierarchy2"/>
    <dgm:cxn modelId="{BB6E8189-2770-4D8A-9A54-7DF60A74C12C}" type="presParOf" srcId="{2A2FCEC2-7920-4A58-AD7C-AA36C3C25369}" destId="{2B0C22CC-44AB-4A52-B33B-D55C04F6E513}" srcOrd="0" destOrd="0" presId="urn:microsoft.com/office/officeart/2005/8/layout/hierarchy2"/>
    <dgm:cxn modelId="{913F269B-70CA-406D-85E4-F2A46B87B60D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r>
            <a:rPr kumimoji="1" lang="en-US" altLang="ja-JP" dirty="0" smtClean="0"/>
            <a:t>p:</a:t>
          </a:r>
          <a:r>
            <a:rPr kumimoji="1" lang="ja-JP" altLang="en-US" dirty="0" smtClean="0"/>
            <a:t>真</a:t>
          </a:r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：偽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 custScaleX="171999" custScaleY="10302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 custScaleX="137231" custScaleY="9759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3DB59059-BA66-4AC2-A107-F827FFB4FC00}" type="pres">
      <dgm:prSet presAssocID="{DC4A0059-7CB1-4870-912E-56A1AF1CE729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2" presStyleIdx="1" presStyleCnt="2" custScaleX="132880" custScaleY="10002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</dgm:ptLst>
  <dgm:cxnLst>
    <dgm:cxn modelId="{F08D6151-C475-4A12-8392-CFDE809B8CEC}" type="presOf" srcId="{056EB6BA-D175-4655-A0DE-34C394CA6079}" destId="{15CB760C-3BFB-4282-B991-9800ACAD261D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22294F15-D9E5-4591-BD3E-3B11CB3ADC56}" type="presOf" srcId="{BFB971BE-AC44-41F6-8CC4-A72CB6309EE7}" destId="{6470BFA9-C327-4096-8D61-EA4CA9C27CB4}" srcOrd="0" destOrd="0" presId="urn:microsoft.com/office/officeart/2005/8/layout/hierarchy2"/>
    <dgm:cxn modelId="{16B15B92-B12B-4A30-B78B-A676D0DF29C4}" type="presOf" srcId="{DC4A0059-7CB1-4870-912E-56A1AF1CE729}" destId="{11645AFB-0B2E-48F3-B7CA-7D954D0B37A7}" srcOrd="1" destOrd="0" presId="urn:microsoft.com/office/officeart/2005/8/layout/hierarchy2"/>
    <dgm:cxn modelId="{60C2AF72-17A5-4E8C-9C20-FA1A2B0298B1}" type="presOf" srcId="{8AC84CE0-89D6-4471-89A9-90BF3CC5CF0B}" destId="{204C6BE7-14C3-4DF6-B3E7-5E6343514A22}" srcOrd="0" destOrd="0" presId="urn:microsoft.com/office/officeart/2005/8/layout/hierarchy2"/>
    <dgm:cxn modelId="{DBE27541-DF91-4FB1-BA1E-429E8D1FD588}" type="presOf" srcId="{056EB6BA-D175-4655-A0DE-34C394CA6079}" destId="{81BEB010-F4D3-4071-8A4F-317F6F9A93EF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0CEA2EBA-B26D-4455-B718-821DCEDEA7BC}" type="presOf" srcId="{5F6473DC-A526-452E-8712-1CF1BBE56AFA}" destId="{7BE1D5E6-7752-46C9-8289-49EA4F8AB8F2}" srcOrd="0" destOrd="0" presId="urn:microsoft.com/office/officeart/2005/8/layout/hierarchy2"/>
    <dgm:cxn modelId="{FB318DDB-A69E-4B37-96FC-D6237555817B}" srcId="{32789479-D3D0-4561-8210-99A1F52439AC}" destId="{BFB971BE-AC44-41F6-8CC4-A72CB6309EE7}" srcOrd="1" destOrd="0" parTransId="{DC4A0059-7CB1-4870-912E-56A1AF1CE729}" sibTransId="{EFE2DFF0-B04B-4E5B-9371-86BB33BD8F04}"/>
    <dgm:cxn modelId="{FC00220B-B0F6-4501-8B77-0F1B3391AA9E}" type="presOf" srcId="{DC4A0059-7CB1-4870-912E-56A1AF1CE729}" destId="{3DB59059-BA66-4AC2-A107-F827FFB4FC00}" srcOrd="0" destOrd="0" presId="urn:microsoft.com/office/officeart/2005/8/layout/hierarchy2"/>
    <dgm:cxn modelId="{C384F85D-E73E-438B-B5C4-B06457720000}" type="presOf" srcId="{32789479-D3D0-4561-8210-99A1F52439AC}" destId="{D061A583-A83C-47FB-ADC7-9720344DDC42}" srcOrd="0" destOrd="0" presId="urn:microsoft.com/office/officeart/2005/8/layout/hierarchy2"/>
    <dgm:cxn modelId="{2190B03E-0E0F-4F22-A7D6-42E61267789C}" type="presParOf" srcId="{7BE1D5E6-7752-46C9-8289-49EA4F8AB8F2}" destId="{DEF71E8E-9168-42DD-90DF-7F63D0540B3B}" srcOrd="0" destOrd="0" presId="urn:microsoft.com/office/officeart/2005/8/layout/hierarchy2"/>
    <dgm:cxn modelId="{40B440A9-05BE-4943-A0D6-C57F2E1C5C16}" type="presParOf" srcId="{DEF71E8E-9168-42DD-90DF-7F63D0540B3B}" destId="{D061A583-A83C-47FB-ADC7-9720344DDC42}" srcOrd="0" destOrd="0" presId="urn:microsoft.com/office/officeart/2005/8/layout/hierarchy2"/>
    <dgm:cxn modelId="{4793CB7E-6D90-4C58-939E-0285BDC67E9E}" type="presParOf" srcId="{DEF71E8E-9168-42DD-90DF-7F63D0540B3B}" destId="{4FD1B3B8-7700-43A1-AED8-0EC5903ACBAC}" srcOrd="1" destOrd="0" presId="urn:microsoft.com/office/officeart/2005/8/layout/hierarchy2"/>
    <dgm:cxn modelId="{F5847D07-AA95-474B-9F33-497431A8FE90}" type="presParOf" srcId="{4FD1B3B8-7700-43A1-AED8-0EC5903ACBAC}" destId="{81BEB010-F4D3-4071-8A4F-317F6F9A93EF}" srcOrd="0" destOrd="0" presId="urn:microsoft.com/office/officeart/2005/8/layout/hierarchy2"/>
    <dgm:cxn modelId="{23639455-DDF6-47EB-BD5D-1B99D25B0374}" type="presParOf" srcId="{81BEB010-F4D3-4071-8A4F-317F6F9A93EF}" destId="{15CB760C-3BFB-4282-B991-9800ACAD261D}" srcOrd="0" destOrd="0" presId="urn:microsoft.com/office/officeart/2005/8/layout/hierarchy2"/>
    <dgm:cxn modelId="{BC8DEF08-B9F2-4E70-A858-C3DBAA9AD481}" type="presParOf" srcId="{4FD1B3B8-7700-43A1-AED8-0EC5903ACBAC}" destId="{F2269A2E-10D1-4020-B397-81544894628C}" srcOrd="1" destOrd="0" presId="urn:microsoft.com/office/officeart/2005/8/layout/hierarchy2"/>
    <dgm:cxn modelId="{32C66B6E-B06A-414A-ACCB-2F1BBFEB35A2}" type="presParOf" srcId="{F2269A2E-10D1-4020-B397-81544894628C}" destId="{204C6BE7-14C3-4DF6-B3E7-5E6343514A22}" srcOrd="0" destOrd="0" presId="urn:microsoft.com/office/officeart/2005/8/layout/hierarchy2"/>
    <dgm:cxn modelId="{2A15E432-3977-4431-AA09-35307AD869BB}" type="presParOf" srcId="{F2269A2E-10D1-4020-B397-81544894628C}" destId="{B2940E33-3026-40D9-B194-22111903922A}" srcOrd="1" destOrd="0" presId="urn:microsoft.com/office/officeart/2005/8/layout/hierarchy2"/>
    <dgm:cxn modelId="{A950B151-65C9-4D27-900B-E7A35908E082}" type="presParOf" srcId="{4FD1B3B8-7700-43A1-AED8-0EC5903ACBAC}" destId="{3DB59059-BA66-4AC2-A107-F827FFB4FC00}" srcOrd="2" destOrd="0" presId="urn:microsoft.com/office/officeart/2005/8/layout/hierarchy2"/>
    <dgm:cxn modelId="{C9D9E10B-7813-4576-A9C2-75199F20586A}" type="presParOf" srcId="{3DB59059-BA66-4AC2-A107-F827FFB4FC00}" destId="{11645AFB-0B2E-48F3-B7CA-7D954D0B37A7}" srcOrd="0" destOrd="0" presId="urn:microsoft.com/office/officeart/2005/8/layout/hierarchy2"/>
    <dgm:cxn modelId="{2AF86AAB-0D25-43C3-AA1D-96374F4F669F}" type="presParOf" srcId="{4FD1B3B8-7700-43A1-AED8-0EC5903ACBAC}" destId="{6351FB75-AF9C-47B7-AC32-B45719160A51}" srcOrd="3" destOrd="0" presId="urn:microsoft.com/office/officeart/2005/8/layout/hierarchy2"/>
    <dgm:cxn modelId="{5A917E7F-EFA4-4181-8132-70319F9EA997}" type="presParOf" srcId="{6351FB75-AF9C-47B7-AC32-B45719160A51}" destId="{6470BFA9-C327-4096-8D61-EA4CA9C27CB4}" srcOrd="0" destOrd="0" presId="urn:microsoft.com/office/officeart/2005/8/layout/hierarchy2"/>
    <dgm:cxn modelId="{97032475-4AF7-43D1-90B2-A129BB401C19}" type="presParOf" srcId="{6351FB75-AF9C-47B7-AC32-B45719160A51}" destId="{28796A9D-A62E-4D72-9429-C92B25F699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が真な付値でも偽な付値でも真となる論理式</a:t>
          </a:r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が真の古典論理の付値で真となる論理式</a:t>
          </a:r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が偽の古典論理の付値で真となる論理式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 custScaleX="171999" custScaleY="10302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 custScaleX="137231" custScaleY="9759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3DB59059-BA66-4AC2-A107-F827FFB4FC00}" type="pres">
      <dgm:prSet presAssocID="{DC4A0059-7CB1-4870-912E-56A1AF1CE729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2" presStyleIdx="1" presStyleCnt="2" custScaleX="132880" custScaleY="10002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</dgm:ptLst>
  <dgm:cxnLst>
    <dgm:cxn modelId="{A111AA8D-004F-4BA7-A150-0D451681B7EC}" type="presOf" srcId="{056EB6BA-D175-4655-A0DE-34C394CA6079}" destId="{15CB760C-3BFB-4282-B991-9800ACAD261D}" srcOrd="1" destOrd="0" presId="urn:microsoft.com/office/officeart/2005/8/layout/hierarchy2"/>
    <dgm:cxn modelId="{FB318DDB-A69E-4B37-96FC-D6237555817B}" srcId="{32789479-D3D0-4561-8210-99A1F52439AC}" destId="{BFB971BE-AC44-41F6-8CC4-A72CB6309EE7}" srcOrd="1" destOrd="0" parTransId="{DC4A0059-7CB1-4870-912E-56A1AF1CE729}" sibTransId="{EFE2DFF0-B04B-4E5B-9371-86BB33BD8F04}"/>
    <dgm:cxn modelId="{8E0E38CC-8873-4A48-A41C-A3C3C6F6CCDB}" type="presOf" srcId="{056EB6BA-D175-4655-A0DE-34C394CA6079}" destId="{81BEB010-F4D3-4071-8A4F-317F6F9A93EF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C82A8AAE-9B7C-463C-A4F5-EB2C9BD5620A}" type="presOf" srcId="{8AC84CE0-89D6-4471-89A9-90BF3CC5CF0B}" destId="{204C6BE7-14C3-4DF6-B3E7-5E6343514A22}" srcOrd="0" destOrd="0" presId="urn:microsoft.com/office/officeart/2005/8/layout/hierarchy2"/>
    <dgm:cxn modelId="{3B35A1F0-2198-4225-8317-06730BE7777B}" type="presOf" srcId="{32789479-D3D0-4561-8210-99A1F52439AC}" destId="{D061A583-A83C-47FB-ADC7-9720344DDC42}" srcOrd="0" destOrd="0" presId="urn:microsoft.com/office/officeart/2005/8/layout/hierarchy2"/>
    <dgm:cxn modelId="{56C75402-8CF7-4500-944A-220DE0090083}" type="presOf" srcId="{BFB971BE-AC44-41F6-8CC4-A72CB6309EE7}" destId="{6470BFA9-C327-4096-8D61-EA4CA9C27CB4}" srcOrd="0" destOrd="0" presId="urn:microsoft.com/office/officeart/2005/8/layout/hierarchy2"/>
    <dgm:cxn modelId="{1C7D62C5-1EE3-439C-BDA9-1817B5F7A258}" type="presOf" srcId="{DC4A0059-7CB1-4870-912E-56A1AF1CE729}" destId="{11645AFB-0B2E-48F3-B7CA-7D954D0B37A7}" srcOrd="1" destOrd="0" presId="urn:microsoft.com/office/officeart/2005/8/layout/hierarchy2"/>
    <dgm:cxn modelId="{35EF2371-77C5-4ED4-A2B2-51A06D144DFE}" type="presOf" srcId="{DC4A0059-7CB1-4870-912E-56A1AF1CE729}" destId="{3DB59059-BA66-4AC2-A107-F827FFB4FC00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D01AB90B-086F-46B1-964B-3AB81EFA8FEF}" type="presOf" srcId="{5F6473DC-A526-452E-8712-1CF1BBE56AFA}" destId="{7BE1D5E6-7752-46C9-8289-49EA4F8AB8F2}" srcOrd="0" destOrd="0" presId="urn:microsoft.com/office/officeart/2005/8/layout/hierarchy2"/>
    <dgm:cxn modelId="{BDF77374-6FFC-4519-9572-63910B833F17}" type="presParOf" srcId="{7BE1D5E6-7752-46C9-8289-49EA4F8AB8F2}" destId="{DEF71E8E-9168-42DD-90DF-7F63D0540B3B}" srcOrd="0" destOrd="0" presId="urn:microsoft.com/office/officeart/2005/8/layout/hierarchy2"/>
    <dgm:cxn modelId="{A9F1D81F-EF4F-44CA-ADAC-9D625A6587BC}" type="presParOf" srcId="{DEF71E8E-9168-42DD-90DF-7F63D0540B3B}" destId="{D061A583-A83C-47FB-ADC7-9720344DDC42}" srcOrd="0" destOrd="0" presId="urn:microsoft.com/office/officeart/2005/8/layout/hierarchy2"/>
    <dgm:cxn modelId="{8CBFDC34-0814-4F5C-894C-6F3F1821B85D}" type="presParOf" srcId="{DEF71E8E-9168-42DD-90DF-7F63D0540B3B}" destId="{4FD1B3B8-7700-43A1-AED8-0EC5903ACBAC}" srcOrd="1" destOrd="0" presId="urn:microsoft.com/office/officeart/2005/8/layout/hierarchy2"/>
    <dgm:cxn modelId="{8243B904-8B99-4900-BB25-80112665B569}" type="presParOf" srcId="{4FD1B3B8-7700-43A1-AED8-0EC5903ACBAC}" destId="{81BEB010-F4D3-4071-8A4F-317F6F9A93EF}" srcOrd="0" destOrd="0" presId="urn:microsoft.com/office/officeart/2005/8/layout/hierarchy2"/>
    <dgm:cxn modelId="{0351B495-BD68-4791-BBCF-D89902DB2005}" type="presParOf" srcId="{81BEB010-F4D3-4071-8A4F-317F6F9A93EF}" destId="{15CB760C-3BFB-4282-B991-9800ACAD261D}" srcOrd="0" destOrd="0" presId="urn:microsoft.com/office/officeart/2005/8/layout/hierarchy2"/>
    <dgm:cxn modelId="{9D505C5D-1AF2-4520-8563-2AEFEE170BBD}" type="presParOf" srcId="{4FD1B3B8-7700-43A1-AED8-0EC5903ACBAC}" destId="{F2269A2E-10D1-4020-B397-81544894628C}" srcOrd="1" destOrd="0" presId="urn:microsoft.com/office/officeart/2005/8/layout/hierarchy2"/>
    <dgm:cxn modelId="{005E9B5F-9F1C-4096-A819-B75ED40F2839}" type="presParOf" srcId="{F2269A2E-10D1-4020-B397-81544894628C}" destId="{204C6BE7-14C3-4DF6-B3E7-5E6343514A22}" srcOrd="0" destOrd="0" presId="urn:microsoft.com/office/officeart/2005/8/layout/hierarchy2"/>
    <dgm:cxn modelId="{AF268EAD-F2D0-41E1-A5FD-E4549A83405F}" type="presParOf" srcId="{F2269A2E-10D1-4020-B397-81544894628C}" destId="{B2940E33-3026-40D9-B194-22111903922A}" srcOrd="1" destOrd="0" presId="urn:microsoft.com/office/officeart/2005/8/layout/hierarchy2"/>
    <dgm:cxn modelId="{CEE204E9-C98C-4651-A575-C4B7A667409A}" type="presParOf" srcId="{4FD1B3B8-7700-43A1-AED8-0EC5903ACBAC}" destId="{3DB59059-BA66-4AC2-A107-F827FFB4FC00}" srcOrd="2" destOrd="0" presId="urn:microsoft.com/office/officeart/2005/8/layout/hierarchy2"/>
    <dgm:cxn modelId="{2FE0DB50-43DA-409E-8D58-8B5AD69C35A9}" type="presParOf" srcId="{3DB59059-BA66-4AC2-A107-F827FFB4FC00}" destId="{11645AFB-0B2E-48F3-B7CA-7D954D0B37A7}" srcOrd="0" destOrd="0" presId="urn:microsoft.com/office/officeart/2005/8/layout/hierarchy2"/>
    <dgm:cxn modelId="{772A1656-BA9B-4020-8D22-4204FC3890B2}" type="presParOf" srcId="{4FD1B3B8-7700-43A1-AED8-0EC5903ACBAC}" destId="{6351FB75-AF9C-47B7-AC32-B45719160A51}" srcOrd="3" destOrd="0" presId="urn:microsoft.com/office/officeart/2005/8/layout/hierarchy2"/>
    <dgm:cxn modelId="{ECBD513C-D816-4280-A1AA-2D1F7AC785D3}" type="presParOf" srcId="{6351FB75-AF9C-47B7-AC32-B45719160A51}" destId="{6470BFA9-C327-4096-8D61-EA4CA9C27CB4}" srcOrd="0" destOrd="0" presId="urn:microsoft.com/office/officeart/2005/8/layout/hierarchy2"/>
    <dgm:cxn modelId="{2FD6433B-1E4F-4850-A942-A69FB8A191E5}" type="presParOf" srcId="{6351FB75-AF9C-47B7-AC32-B45719160A51}" destId="{28796A9D-A62E-4D72-9429-C92B25F699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EF08C5CC-7E6D-47E6-92A4-41DC787EEE16}" type="presOf" srcId="{DC4A0059-7CB1-4870-912E-56A1AF1CE729}" destId="{3DB59059-BA66-4AC2-A107-F827FFB4FC00}" srcOrd="0" destOrd="0" presId="urn:microsoft.com/office/officeart/2005/8/layout/hierarchy2"/>
    <dgm:cxn modelId="{EAFE21E0-099C-4103-9B99-10104A597C60}" type="presOf" srcId="{4634CB4A-37A5-4408-B738-1E804F1A8ACB}" destId="{6FBF80DB-CDA6-46CB-9FA7-106C6AD409AB}" srcOrd="0" destOrd="0" presId="urn:microsoft.com/office/officeart/2005/8/layout/hierarchy2"/>
    <dgm:cxn modelId="{B4B94964-71FB-4FA3-B774-C511BDE541D5}" type="presOf" srcId="{4634CB4A-37A5-4408-B738-1E804F1A8ACB}" destId="{5EA7C777-B086-4FC0-B57F-0665BF4F8ABE}" srcOrd="1" destOrd="0" presId="urn:microsoft.com/office/officeart/2005/8/layout/hierarchy2"/>
    <dgm:cxn modelId="{8EBA8225-B7FE-41EB-9EAF-7426CD266240}" type="presOf" srcId="{AF5C1BE5-7785-42FD-BEAD-F35D17370F1B}" destId="{E307BBB1-2B75-4CAD-AECA-ED3F08484F4A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A9CBE7BE-AAEB-4D9F-9210-C2B50A77F757}" type="presOf" srcId="{056EB6BA-D175-4655-A0DE-34C394CA6079}" destId="{15CB760C-3BFB-4282-B991-9800ACAD261D}" srcOrd="1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D5E584C0-5636-4BBF-A0F4-9096B1643C20}" type="presOf" srcId="{43EF5F38-0B63-43CF-B52D-1FDE594C1CDF}" destId="{B67B4605-2B5B-4BFF-A133-24AD4DFB0BD7}" srcOrd="0" destOrd="0" presId="urn:microsoft.com/office/officeart/2005/8/layout/hierarchy2"/>
    <dgm:cxn modelId="{29EFD5E0-F32D-40EF-A577-6B5B720CADC5}" type="presOf" srcId="{DA1D53F6-824B-462C-A151-B171B72EEEFC}" destId="{0E6F3A45-E3FC-4812-B7FE-750954AF4F63}" srcOrd="0" destOrd="0" presId="urn:microsoft.com/office/officeart/2005/8/layout/hierarchy2"/>
    <dgm:cxn modelId="{E42A64FB-C06C-422D-8D8B-8F57F9119D7A}" type="presOf" srcId="{30838DD8-03BE-4944-B850-DB2228CB9BAD}" destId="{63CEFAD2-A4F0-48DA-B528-F3358201228C}" srcOrd="0" destOrd="0" presId="urn:microsoft.com/office/officeart/2005/8/layout/hierarchy2"/>
    <dgm:cxn modelId="{91A9CACC-7E17-4358-B5F1-BB97C8972696}" type="presOf" srcId="{F43BE195-B3AF-4D9B-8F18-20CEB8AEAA10}" destId="{06D8E414-A382-4EA9-A7D6-A413F401E4FE}" srcOrd="1" destOrd="0" presId="urn:microsoft.com/office/officeart/2005/8/layout/hierarchy2"/>
    <dgm:cxn modelId="{3C7B199F-C762-4ABF-A99C-1D0B9D086E25}" type="presOf" srcId="{946E9176-08CA-4102-BE65-B79BC5BB88B1}" destId="{9D8C6645-9257-43DC-8ECE-FAC4BD31B83D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6F86F61C-92AC-4B65-9C0E-1E41188C6614}" type="presOf" srcId="{BFB971BE-AC44-41F6-8CC4-A72CB6309EE7}" destId="{6470BFA9-C327-4096-8D61-EA4CA9C27CB4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3599CD7B-BE63-403C-897A-9FC8E1F92993}" type="presOf" srcId="{F43BE195-B3AF-4D9B-8F18-20CEB8AEAA10}" destId="{7A94F9E5-2610-48FC-BC73-283DB6CB4A95}" srcOrd="0" destOrd="0" presId="urn:microsoft.com/office/officeart/2005/8/layout/hierarchy2"/>
    <dgm:cxn modelId="{FF73B7E5-E035-4ADA-9A01-2C32895DC915}" type="presOf" srcId="{DC4A0059-7CB1-4870-912E-56A1AF1CE729}" destId="{11645AFB-0B2E-48F3-B7CA-7D954D0B37A7}" srcOrd="1" destOrd="0" presId="urn:microsoft.com/office/officeart/2005/8/layout/hierarchy2"/>
    <dgm:cxn modelId="{BA16B411-9D2B-4608-A5C3-15B287332A70}" type="presOf" srcId="{F11284C4-602F-46BD-A646-36885631ED4E}" destId="{5900E61A-3226-4D21-92BC-7454B2AFFE52}" srcOrd="0" destOrd="0" presId="urn:microsoft.com/office/officeart/2005/8/layout/hierarchy2"/>
    <dgm:cxn modelId="{FD2B35A4-B976-4B6C-8BFF-DD7264145DEB}" type="presOf" srcId="{43EF5F38-0B63-43CF-B52D-1FDE594C1CDF}" destId="{407909C7-BEFB-407C-A7B7-8B4AED3A3599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33C9E52B-16FD-4C02-BA1A-C4F55D57EAD5}" type="presOf" srcId="{8AC84CE0-89D6-4471-89A9-90BF3CC5CF0B}" destId="{204C6BE7-14C3-4DF6-B3E7-5E6343514A22}" srcOrd="0" destOrd="0" presId="urn:microsoft.com/office/officeart/2005/8/layout/hierarchy2"/>
    <dgm:cxn modelId="{34F784B6-4953-472E-AFBC-C16EAF353916}" type="presOf" srcId="{ABEB8CC6-F603-46F3-9084-65D2232E9744}" destId="{85FB0DF2-A3E1-4974-9B79-E9CE0007D262}" srcOrd="0" destOrd="0" presId="urn:microsoft.com/office/officeart/2005/8/layout/hierarchy2"/>
    <dgm:cxn modelId="{7A3A653B-9F73-4C6C-AF31-C640BD4EAE05}" type="presOf" srcId="{32789479-D3D0-4561-8210-99A1F52439AC}" destId="{D061A583-A83C-47FB-ADC7-9720344DDC42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95A25364-94E7-412A-BDF5-6654BBAB99F6}" type="presOf" srcId="{FE5055CF-E558-4BE1-8869-87428AC98328}" destId="{5676D8F1-5B82-44FE-996F-7D17701F551F}" srcOrd="0" destOrd="0" presId="urn:microsoft.com/office/officeart/2005/8/layout/hierarchy2"/>
    <dgm:cxn modelId="{54E15D5F-CA8E-4D8A-A431-3121186C0C0D}" type="presOf" srcId="{056EB6BA-D175-4655-A0DE-34C394CA6079}" destId="{81BEB010-F4D3-4071-8A4F-317F6F9A93EF}" srcOrd="0" destOrd="0" presId="urn:microsoft.com/office/officeart/2005/8/layout/hierarchy2"/>
    <dgm:cxn modelId="{628BA832-A3CE-47B4-8F61-522244AA0B4C}" type="presOf" srcId="{90C365F7-3705-415E-AFB3-B57B4FD46837}" destId="{6336CDA6-79A4-4CD9-8130-ACEBB5F3B30E}" srcOrd="1" destOrd="0" presId="urn:microsoft.com/office/officeart/2005/8/layout/hierarchy2"/>
    <dgm:cxn modelId="{42B13583-69A6-4B48-9B38-D2A4D096D065}" type="presOf" srcId="{2EA77C9F-ED8C-43DE-A251-80FA84F342AD}" destId="{2B0C22CC-44AB-4A52-B33B-D55C04F6E513}" srcOrd="0" destOrd="0" presId="urn:microsoft.com/office/officeart/2005/8/layout/hierarchy2"/>
    <dgm:cxn modelId="{55FF8491-B168-4070-9CDB-8EA55EB3AE0E}" type="presOf" srcId="{7549617F-065D-4025-B63E-9FADF7C39487}" destId="{B452FA51-31D8-496C-B60E-B2D850AF4AB8}" srcOrd="0" destOrd="0" presId="urn:microsoft.com/office/officeart/2005/8/layout/hierarchy2"/>
    <dgm:cxn modelId="{48A4836D-2B0E-43C8-8C18-D97F3A302A87}" type="presOf" srcId="{E913E71D-3690-43FC-A777-19074206FD5B}" destId="{A48C4E26-9A12-411D-B47F-1F552F80CACA}" srcOrd="1" destOrd="0" presId="urn:microsoft.com/office/officeart/2005/8/layout/hierarchy2"/>
    <dgm:cxn modelId="{92AC3792-FA32-4DAB-9A09-FF8E2274EF36}" type="presOf" srcId="{90C365F7-3705-415E-AFB3-B57B4FD46837}" destId="{3BDB2592-9155-44B3-830F-A4DE2AD219F9}" srcOrd="0" destOrd="0" presId="urn:microsoft.com/office/officeart/2005/8/layout/hierarchy2"/>
    <dgm:cxn modelId="{53289FD2-CF44-408F-82AC-3A280BF1C31F}" type="presOf" srcId="{5F6473DC-A526-452E-8712-1CF1BBE56AFA}" destId="{7BE1D5E6-7752-46C9-8289-49EA4F8AB8F2}" srcOrd="0" destOrd="0" presId="urn:microsoft.com/office/officeart/2005/8/layout/hierarchy2"/>
    <dgm:cxn modelId="{7D021436-BE13-4E00-B1EE-3F7918ADCEBF}" type="presOf" srcId="{FABDBC32-0FFA-438C-AAF3-E3F5566B3819}" destId="{7A0D6507-8F08-4EC4-AA0E-4456DCF48B98}" srcOrd="0" destOrd="0" presId="urn:microsoft.com/office/officeart/2005/8/layout/hierarchy2"/>
    <dgm:cxn modelId="{602211A4-BEA8-4A26-AA0F-53E9117A66DF}" type="presOf" srcId="{1D5A0DEF-286F-4477-B1C2-E86409CAD5A4}" destId="{7E5F6F22-FC32-43A7-ADAC-04DD52A1EACE}" srcOrd="0" destOrd="0" presId="urn:microsoft.com/office/officeart/2005/8/layout/hierarchy2"/>
    <dgm:cxn modelId="{AAEB8341-90E5-4414-973B-23E66290442E}" type="presOf" srcId="{17B8B30A-ABAA-4A14-A5F0-6EA3C883C387}" destId="{F4451BFA-15EF-48DF-992B-F1CB27B1C004}" srcOrd="0" destOrd="0" presId="urn:microsoft.com/office/officeart/2005/8/layout/hierarchy2"/>
    <dgm:cxn modelId="{F4F1E510-5CB3-41DC-B8BE-DE77E0017923}" type="presOf" srcId="{F11284C4-602F-46BD-A646-36885631ED4E}" destId="{BB0CFC4C-C857-43DC-B0EE-B5B4714A570C}" srcOrd="1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72E77EAA-C103-4509-B7A0-7EC8E16CD2B7}" type="presOf" srcId="{2CBD22B9-AA59-46FE-B4EA-79ABA8F45C5F}" destId="{1346E23B-9AA8-4919-A1B5-E1111163EE88}" srcOrd="0" destOrd="0" presId="urn:microsoft.com/office/officeart/2005/8/layout/hierarchy2"/>
    <dgm:cxn modelId="{7F9F0062-E10D-47E8-87A7-A3CE0B3C198C}" type="presOf" srcId="{7549617F-065D-4025-B63E-9FADF7C39487}" destId="{3FF8C0CC-49C7-4DB6-B4D7-DB5F8AE12E7C}" srcOrd="1" destOrd="0" presId="urn:microsoft.com/office/officeart/2005/8/layout/hierarchy2"/>
    <dgm:cxn modelId="{D7B4775E-7A2C-4610-BD44-5DDAB4332563}" type="presOf" srcId="{9382F7DA-2894-4330-BBC8-960AC6AA3104}" destId="{3B5FE956-A36D-42F5-B3B1-3502210CF386}" srcOrd="0" destOrd="0" presId="urn:microsoft.com/office/officeart/2005/8/layout/hierarchy2"/>
    <dgm:cxn modelId="{D58EF093-659F-4A02-B013-CB86FE3B57E3}" type="presOf" srcId="{17B8B30A-ABAA-4A14-A5F0-6EA3C883C387}" destId="{357F24B7-4EC1-492E-9484-D793B8E445CE}" srcOrd="1" destOrd="0" presId="urn:microsoft.com/office/officeart/2005/8/layout/hierarchy2"/>
    <dgm:cxn modelId="{0EBC8300-FC9A-4906-89A0-1C61D0787564}" type="presOf" srcId="{E913E71D-3690-43FC-A777-19074206FD5B}" destId="{80B8C395-45F5-4B28-9A18-8ED8D7AF3EF4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3F8BAB6F-F1B8-4D97-A37A-0D4BB58540F1}" type="presOf" srcId="{30838DD8-03BE-4944-B850-DB2228CB9BAD}" destId="{50305B30-6B2E-4E18-8FB3-BEC12EE0951C}" srcOrd="1" destOrd="0" presId="urn:microsoft.com/office/officeart/2005/8/layout/hierarchy2"/>
    <dgm:cxn modelId="{A14C900E-F35C-403C-9247-C3CA2085CC5B}" type="presOf" srcId="{DA1D53F6-824B-462C-A151-B171B72EEEFC}" destId="{DD3412E7-C586-4EE7-8B37-6DCB7D23AD81}" srcOrd="1" destOrd="0" presId="urn:microsoft.com/office/officeart/2005/8/layout/hierarchy2"/>
    <dgm:cxn modelId="{A05BF60F-773B-40F0-A8D7-97E6E6D8F28C}" type="presOf" srcId="{F55DBCE9-4067-4F8C-8E09-B9FAFBAA43B8}" destId="{B6A78734-6665-4B64-AEBF-1BA412E19239}" srcOrd="0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ED0F6B52-3359-42B5-9A5C-723436002A5D}" type="presParOf" srcId="{7BE1D5E6-7752-46C9-8289-49EA4F8AB8F2}" destId="{DEF71E8E-9168-42DD-90DF-7F63D0540B3B}" srcOrd="0" destOrd="0" presId="urn:microsoft.com/office/officeart/2005/8/layout/hierarchy2"/>
    <dgm:cxn modelId="{788BC949-352B-4DE8-9F89-EFAA8C511A2F}" type="presParOf" srcId="{DEF71E8E-9168-42DD-90DF-7F63D0540B3B}" destId="{D061A583-A83C-47FB-ADC7-9720344DDC42}" srcOrd="0" destOrd="0" presId="urn:microsoft.com/office/officeart/2005/8/layout/hierarchy2"/>
    <dgm:cxn modelId="{DE3B103D-AFBD-4591-838F-1C4AC36270E6}" type="presParOf" srcId="{DEF71E8E-9168-42DD-90DF-7F63D0540B3B}" destId="{4FD1B3B8-7700-43A1-AED8-0EC5903ACBAC}" srcOrd="1" destOrd="0" presId="urn:microsoft.com/office/officeart/2005/8/layout/hierarchy2"/>
    <dgm:cxn modelId="{F8810384-75AE-4BD6-8D53-E70CE9D1901E}" type="presParOf" srcId="{4FD1B3B8-7700-43A1-AED8-0EC5903ACBAC}" destId="{81BEB010-F4D3-4071-8A4F-317F6F9A93EF}" srcOrd="0" destOrd="0" presId="urn:microsoft.com/office/officeart/2005/8/layout/hierarchy2"/>
    <dgm:cxn modelId="{8E940C23-64B5-4860-B692-3AF2D212DEFC}" type="presParOf" srcId="{81BEB010-F4D3-4071-8A4F-317F6F9A93EF}" destId="{15CB760C-3BFB-4282-B991-9800ACAD261D}" srcOrd="0" destOrd="0" presId="urn:microsoft.com/office/officeart/2005/8/layout/hierarchy2"/>
    <dgm:cxn modelId="{15FB7D15-5F4A-4FB6-9C63-FEDFCA02F008}" type="presParOf" srcId="{4FD1B3B8-7700-43A1-AED8-0EC5903ACBAC}" destId="{F2269A2E-10D1-4020-B397-81544894628C}" srcOrd="1" destOrd="0" presId="urn:microsoft.com/office/officeart/2005/8/layout/hierarchy2"/>
    <dgm:cxn modelId="{A8745F4F-3CA1-44D3-A056-4A610C34BEB2}" type="presParOf" srcId="{F2269A2E-10D1-4020-B397-81544894628C}" destId="{204C6BE7-14C3-4DF6-B3E7-5E6343514A22}" srcOrd="0" destOrd="0" presId="urn:microsoft.com/office/officeart/2005/8/layout/hierarchy2"/>
    <dgm:cxn modelId="{FE7F572C-8C04-412A-B2D7-C2F437797F7B}" type="presParOf" srcId="{F2269A2E-10D1-4020-B397-81544894628C}" destId="{B2940E33-3026-40D9-B194-22111903922A}" srcOrd="1" destOrd="0" presId="urn:microsoft.com/office/officeart/2005/8/layout/hierarchy2"/>
    <dgm:cxn modelId="{44805436-261D-48E5-8FEA-15AA2A6843F8}" type="presParOf" srcId="{B2940E33-3026-40D9-B194-22111903922A}" destId="{63CEFAD2-A4F0-48DA-B528-F3358201228C}" srcOrd="0" destOrd="0" presId="urn:microsoft.com/office/officeart/2005/8/layout/hierarchy2"/>
    <dgm:cxn modelId="{D18B7295-2456-4998-934E-C7CFF7BAE943}" type="presParOf" srcId="{63CEFAD2-A4F0-48DA-B528-F3358201228C}" destId="{50305B30-6B2E-4E18-8FB3-BEC12EE0951C}" srcOrd="0" destOrd="0" presId="urn:microsoft.com/office/officeart/2005/8/layout/hierarchy2"/>
    <dgm:cxn modelId="{2FA136FF-4D7C-43D0-B22E-087A7724776D}" type="presParOf" srcId="{B2940E33-3026-40D9-B194-22111903922A}" destId="{BD53FAC4-81A2-4D3A-803A-AC845DEFDE85}" srcOrd="1" destOrd="0" presId="urn:microsoft.com/office/officeart/2005/8/layout/hierarchy2"/>
    <dgm:cxn modelId="{5279E29F-62AE-447A-9778-58070733B3E8}" type="presParOf" srcId="{BD53FAC4-81A2-4D3A-803A-AC845DEFDE85}" destId="{5676D8F1-5B82-44FE-996F-7D17701F551F}" srcOrd="0" destOrd="0" presId="urn:microsoft.com/office/officeart/2005/8/layout/hierarchy2"/>
    <dgm:cxn modelId="{3DA7D177-4933-4D8B-A4E1-532B48575793}" type="presParOf" srcId="{BD53FAC4-81A2-4D3A-803A-AC845DEFDE85}" destId="{6A299CA6-2887-416A-BB14-A82FB8E1ADBC}" srcOrd="1" destOrd="0" presId="urn:microsoft.com/office/officeart/2005/8/layout/hierarchy2"/>
    <dgm:cxn modelId="{DF06EEF1-B24A-4985-A876-A3D7EBA5DC48}" type="presParOf" srcId="{6A299CA6-2887-416A-BB14-A82FB8E1ADBC}" destId="{5900E61A-3226-4D21-92BC-7454B2AFFE52}" srcOrd="0" destOrd="0" presId="urn:microsoft.com/office/officeart/2005/8/layout/hierarchy2"/>
    <dgm:cxn modelId="{2594EBE1-649E-4260-A2F2-BFE009D42018}" type="presParOf" srcId="{5900E61A-3226-4D21-92BC-7454B2AFFE52}" destId="{BB0CFC4C-C857-43DC-B0EE-B5B4714A570C}" srcOrd="0" destOrd="0" presId="urn:microsoft.com/office/officeart/2005/8/layout/hierarchy2"/>
    <dgm:cxn modelId="{BAE5EE1A-ECE1-4284-AF8A-2D7A37A50E0C}" type="presParOf" srcId="{6A299CA6-2887-416A-BB14-A82FB8E1ADBC}" destId="{D50E9396-C506-4EC4-B847-123F9CB25ACF}" srcOrd="1" destOrd="0" presId="urn:microsoft.com/office/officeart/2005/8/layout/hierarchy2"/>
    <dgm:cxn modelId="{F0D22E7D-B812-4802-99A8-05BEBFC24AF5}" type="presParOf" srcId="{D50E9396-C506-4EC4-B847-123F9CB25ACF}" destId="{1346E23B-9AA8-4919-A1B5-E1111163EE88}" srcOrd="0" destOrd="0" presId="urn:microsoft.com/office/officeart/2005/8/layout/hierarchy2"/>
    <dgm:cxn modelId="{0E16ED12-D79F-4A80-A2DA-5EF96145A0E3}" type="presParOf" srcId="{D50E9396-C506-4EC4-B847-123F9CB25ACF}" destId="{9BD15F10-910D-4889-A1F5-D51C412780B9}" srcOrd="1" destOrd="0" presId="urn:microsoft.com/office/officeart/2005/8/layout/hierarchy2"/>
    <dgm:cxn modelId="{5592CED6-C19E-4187-B6C6-DB24ECF8B285}" type="presParOf" srcId="{9BD15F10-910D-4889-A1F5-D51C412780B9}" destId="{7A94F9E5-2610-48FC-BC73-283DB6CB4A95}" srcOrd="0" destOrd="0" presId="urn:microsoft.com/office/officeart/2005/8/layout/hierarchy2"/>
    <dgm:cxn modelId="{64F16D82-CEFB-4A24-ABC7-1A138E01CFE0}" type="presParOf" srcId="{7A94F9E5-2610-48FC-BC73-283DB6CB4A95}" destId="{06D8E414-A382-4EA9-A7D6-A413F401E4FE}" srcOrd="0" destOrd="0" presId="urn:microsoft.com/office/officeart/2005/8/layout/hierarchy2"/>
    <dgm:cxn modelId="{794EED46-2632-4BBF-AD79-E542163AD4E4}" type="presParOf" srcId="{9BD15F10-910D-4889-A1F5-D51C412780B9}" destId="{2AF2E972-E8B1-4D1F-A28C-BCA5AA9496F9}" srcOrd="1" destOrd="0" presId="urn:microsoft.com/office/officeart/2005/8/layout/hierarchy2"/>
    <dgm:cxn modelId="{22AB2DDD-6BDC-4F5D-B373-5B3638169186}" type="presParOf" srcId="{2AF2E972-E8B1-4D1F-A28C-BCA5AA9496F9}" destId="{7E5F6F22-FC32-43A7-ADAC-04DD52A1EACE}" srcOrd="0" destOrd="0" presId="urn:microsoft.com/office/officeart/2005/8/layout/hierarchy2"/>
    <dgm:cxn modelId="{B13E926D-60B2-41AE-A8D1-CEE586AB900C}" type="presParOf" srcId="{2AF2E972-E8B1-4D1F-A28C-BCA5AA9496F9}" destId="{68DA6C62-8CD7-4A56-9DF0-B6CB6CEBDC77}" srcOrd="1" destOrd="0" presId="urn:microsoft.com/office/officeart/2005/8/layout/hierarchy2"/>
    <dgm:cxn modelId="{C3F4A90A-6D87-4976-8E24-F18FE89A4957}" type="presParOf" srcId="{9BD15F10-910D-4889-A1F5-D51C412780B9}" destId="{3DB59059-BA66-4AC2-A107-F827FFB4FC00}" srcOrd="2" destOrd="0" presId="urn:microsoft.com/office/officeart/2005/8/layout/hierarchy2"/>
    <dgm:cxn modelId="{A8773C6C-AF80-40A9-A30E-71BC7FC9C840}" type="presParOf" srcId="{3DB59059-BA66-4AC2-A107-F827FFB4FC00}" destId="{11645AFB-0B2E-48F3-B7CA-7D954D0B37A7}" srcOrd="0" destOrd="0" presId="urn:microsoft.com/office/officeart/2005/8/layout/hierarchy2"/>
    <dgm:cxn modelId="{044F22E6-9FA9-4A83-8FA2-400507AC7BB8}" type="presParOf" srcId="{9BD15F10-910D-4889-A1F5-D51C412780B9}" destId="{6351FB75-AF9C-47B7-AC32-B45719160A51}" srcOrd="3" destOrd="0" presId="urn:microsoft.com/office/officeart/2005/8/layout/hierarchy2"/>
    <dgm:cxn modelId="{0F83B736-0FA0-4E22-A019-AC45DC79C43D}" type="presParOf" srcId="{6351FB75-AF9C-47B7-AC32-B45719160A51}" destId="{6470BFA9-C327-4096-8D61-EA4CA9C27CB4}" srcOrd="0" destOrd="0" presId="urn:microsoft.com/office/officeart/2005/8/layout/hierarchy2"/>
    <dgm:cxn modelId="{6A0D9E03-CF08-429F-ADFD-F8C20070276F}" type="presParOf" srcId="{6351FB75-AF9C-47B7-AC32-B45719160A51}" destId="{28796A9D-A62E-4D72-9429-C92B25F699FB}" srcOrd="1" destOrd="0" presId="urn:microsoft.com/office/officeart/2005/8/layout/hierarchy2"/>
    <dgm:cxn modelId="{7C0FA6DE-9CEF-4621-8380-37542D5F8780}" type="presParOf" srcId="{6A299CA6-2887-416A-BB14-A82FB8E1ADBC}" destId="{0E6F3A45-E3FC-4812-B7FE-750954AF4F63}" srcOrd="2" destOrd="0" presId="urn:microsoft.com/office/officeart/2005/8/layout/hierarchy2"/>
    <dgm:cxn modelId="{4DEACD41-09A8-4EB7-8E4C-C691C53470BD}" type="presParOf" srcId="{0E6F3A45-E3FC-4812-B7FE-750954AF4F63}" destId="{DD3412E7-C586-4EE7-8B37-6DCB7D23AD81}" srcOrd="0" destOrd="0" presId="urn:microsoft.com/office/officeart/2005/8/layout/hierarchy2"/>
    <dgm:cxn modelId="{467E294C-50CF-46E6-B8DD-AA2EE1A5CDD3}" type="presParOf" srcId="{6A299CA6-2887-416A-BB14-A82FB8E1ADBC}" destId="{E4F664D6-2298-4E48-A48D-468CE1424898}" srcOrd="3" destOrd="0" presId="urn:microsoft.com/office/officeart/2005/8/layout/hierarchy2"/>
    <dgm:cxn modelId="{A8AEFFE5-77D9-45EF-8223-70A648E13BD8}" type="presParOf" srcId="{E4F664D6-2298-4E48-A48D-468CE1424898}" destId="{B6A78734-6665-4B64-AEBF-1BA412E19239}" srcOrd="0" destOrd="0" presId="urn:microsoft.com/office/officeart/2005/8/layout/hierarchy2"/>
    <dgm:cxn modelId="{062748F7-CE67-4134-A035-1AB2784917DF}" type="presParOf" srcId="{E4F664D6-2298-4E48-A48D-468CE1424898}" destId="{14F73C15-40E3-4BCA-B2EA-6B596F575FA0}" srcOrd="1" destOrd="0" presId="urn:microsoft.com/office/officeart/2005/8/layout/hierarchy2"/>
    <dgm:cxn modelId="{DFA90BC5-E9BB-40AD-A316-5BA8A5526691}" type="presParOf" srcId="{6A299CA6-2887-416A-BB14-A82FB8E1ADBC}" destId="{80B8C395-45F5-4B28-9A18-8ED8D7AF3EF4}" srcOrd="4" destOrd="0" presId="urn:microsoft.com/office/officeart/2005/8/layout/hierarchy2"/>
    <dgm:cxn modelId="{BF96F8B5-A36D-459C-B32D-7B3D84B3268C}" type="presParOf" srcId="{80B8C395-45F5-4B28-9A18-8ED8D7AF3EF4}" destId="{A48C4E26-9A12-411D-B47F-1F552F80CACA}" srcOrd="0" destOrd="0" presId="urn:microsoft.com/office/officeart/2005/8/layout/hierarchy2"/>
    <dgm:cxn modelId="{8295E5FE-CF92-4AEB-AA19-A3ECBD60377C}" type="presParOf" srcId="{6A299CA6-2887-416A-BB14-A82FB8E1ADBC}" destId="{7D7B1E8F-AB67-4EAE-9209-46AA55581DC4}" srcOrd="5" destOrd="0" presId="urn:microsoft.com/office/officeart/2005/8/layout/hierarchy2"/>
    <dgm:cxn modelId="{2320E5B4-9B14-4AC8-8BF4-85D2ED878EB0}" type="presParOf" srcId="{7D7B1E8F-AB67-4EAE-9209-46AA55581DC4}" destId="{9D8C6645-9257-43DC-8ECE-FAC4BD31B83D}" srcOrd="0" destOrd="0" presId="urn:microsoft.com/office/officeart/2005/8/layout/hierarchy2"/>
    <dgm:cxn modelId="{A14ED8AF-4257-41AF-9D0E-7A661E394684}" type="presParOf" srcId="{7D7B1E8F-AB67-4EAE-9209-46AA55581DC4}" destId="{9670987A-9B5A-47B1-A84C-58F1263704B8}" srcOrd="1" destOrd="0" presId="urn:microsoft.com/office/officeart/2005/8/layout/hierarchy2"/>
    <dgm:cxn modelId="{023B3843-3D36-499A-B659-4822738F7CC2}" type="presParOf" srcId="{B2940E33-3026-40D9-B194-22111903922A}" destId="{3BDB2592-9155-44B3-830F-A4DE2AD219F9}" srcOrd="2" destOrd="0" presId="urn:microsoft.com/office/officeart/2005/8/layout/hierarchy2"/>
    <dgm:cxn modelId="{D2EAB0C9-7049-4BF2-B3E7-08C6F8EC2FEA}" type="presParOf" srcId="{3BDB2592-9155-44B3-830F-A4DE2AD219F9}" destId="{6336CDA6-79A4-4CD9-8130-ACEBB5F3B30E}" srcOrd="0" destOrd="0" presId="urn:microsoft.com/office/officeart/2005/8/layout/hierarchy2"/>
    <dgm:cxn modelId="{0B366B9B-FED4-4110-8E29-B387B28CC089}" type="presParOf" srcId="{B2940E33-3026-40D9-B194-22111903922A}" destId="{55B459C4-CDDC-4D7D-8996-ECAA5A430BD6}" srcOrd="3" destOrd="0" presId="urn:microsoft.com/office/officeart/2005/8/layout/hierarchy2"/>
    <dgm:cxn modelId="{6B45430B-0A3A-4023-9F85-02BAF4F9BE9D}" type="presParOf" srcId="{55B459C4-CDDC-4D7D-8996-ECAA5A430BD6}" destId="{85FB0DF2-A3E1-4974-9B79-E9CE0007D262}" srcOrd="0" destOrd="0" presId="urn:microsoft.com/office/officeart/2005/8/layout/hierarchy2"/>
    <dgm:cxn modelId="{DB1411FA-C83D-447A-889A-65A29078B444}" type="presParOf" srcId="{55B459C4-CDDC-4D7D-8996-ECAA5A430BD6}" destId="{1792E507-F399-498B-AD75-0F5060E6262E}" srcOrd="1" destOrd="0" presId="urn:microsoft.com/office/officeart/2005/8/layout/hierarchy2"/>
    <dgm:cxn modelId="{15757E2E-B81F-4B47-BDF6-9BF02D9BD856}" type="presParOf" srcId="{4FD1B3B8-7700-43A1-AED8-0EC5903ACBAC}" destId="{B67B4605-2B5B-4BFF-A133-24AD4DFB0BD7}" srcOrd="2" destOrd="0" presId="urn:microsoft.com/office/officeart/2005/8/layout/hierarchy2"/>
    <dgm:cxn modelId="{F95E52E1-80DB-404F-AF6E-48F4E63AA090}" type="presParOf" srcId="{B67B4605-2B5B-4BFF-A133-24AD4DFB0BD7}" destId="{407909C7-BEFB-407C-A7B7-8B4AED3A3599}" srcOrd="0" destOrd="0" presId="urn:microsoft.com/office/officeart/2005/8/layout/hierarchy2"/>
    <dgm:cxn modelId="{56A7BEB0-5E8B-433C-8642-4013EF696028}" type="presParOf" srcId="{4FD1B3B8-7700-43A1-AED8-0EC5903ACBAC}" destId="{EF521C94-B994-409F-99B1-27A206A236B1}" srcOrd="3" destOrd="0" presId="urn:microsoft.com/office/officeart/2005/8/layout/hierarchy2"/>
    <dgm:cxn modelId="{F47EBA1D-96AA-4DCA-848F-306114CDCB68}" type="presParOf" srcId="{EF521C94-B994-409F-99B1-27A206A236B1}" destId="{3B5FE956-A36D-42F5-B3B1-3502210CF386}" srcOrd="0" destOrd="0" presId="urn:microsoft.com/office/officeart/2005/8/layout/hierarchy2"/>
    <dgm:cxn modelId="{0D7103D8-4FBC-48FA-82F4-828872D10E0F}" type="presParOf" srcId="{EF521C94-B994-409F-99B1-27A206A236B1}" destId="{35DCFA5A-040E-4C16-9DA1-67582A8345EB}" srcOrd="1" destOrd="0" presId="urn:microsoft.com/office/officeart/2005/8/layout/hierarchy2"/>
    <dgm:cxn modelId="{B1C6C8F6-7854-46EE-939D-90ADAB06162C}" type="presParOf" srcId="{35DCFA5A-040E-4C16-9DA1-67582A8345EB}" destId="{6FBF80DB-CDA6-46CB-9FA7-106C6AD409AB}" srcOrd="0" destOrd="0" presId="urn:microsoft.com/office/officeart/2005/8/layout/hierarchy2"/>
    <dgm:cxn modelId="{4CDD6C9F-AAAC-44A9-9363-81EB8FD9AF2C}" type="presParOf" srcId="{6FBF80DB-CDA6-46CB-9FA7-106C6AD409AB}" destId="{5EA7C777-B086-4FC0-B57F-0665BF4F8ABE}" srcOrd="0" destOrd="0" presId="urn:microsoft.com/office/officeart/2005/8/layout/hierarchy2"/>
    <dgm:cxn modelId="{9FC36B7A-3FFA-4726-AF52-6EBBF8EFC653}" type="presParOf" srcId="{35DCFA5A-040E-4C16-9DA1-67582A8345EB}" destId="{C4FEB2AE-05FC-463F-8A08-AA5506126ED5}" srcOrd="1" destOrd="0" presId="urn:microsoft.com/office/officeart/2005/8/layout/hierarchy2"/>
    <dgm:cxn modelId="{37AE66A7-284C-42C5-824C-2BE1F0368A62}" type="presParOf" srcId="{C4FEB2AE-05FC-463F-8A08-AA5506126ED5}" destId="{7A0D6507-8F08-4EC4-AA0E-4456DCF48B98}" srcOrd="0" destOrd="0" presId="urn:microsoft.com/office/officeart/2005/8/layout/hierarchy2"/>
    <dgm:cxn modelId="{EB410E80-5C89-435A-A4BE-EF673D32D666}" type="presParOf" srcId="{C4FEB2AE-05FC-463F-8A08-AA5506126ED5}" destId="{6279E146-1869-4968-9C73-7D890904432C}" srcOrd="1" destOrd="0" presId="urn:microsoft.com/office/officeart/2005/8/layout/hierarchy2"/>
    <dgm:cxn modelId="{AB05630A-451C-4B79-8DB0-E7056801B0F6}" type="presParOf" srcId="{35DCFA5A-040E-4C16-9DA1-67582A8345EB}" destId="{F4451BFA-15EF-48DF-992B-F1CB27B1C004}" srcOrd="2" destOrd="0" presId="urn:microsoft.com/office/officeart/2005/8/layout/hierarchy2"/>
    <dgm:cxn modelId="{70BD97EB-EDAB-44F6-B838-7D4BC78C8FF5}" type="presParOf" srcId="{F4451BFA-15EF-48DF-992B-F1CB27B1C004}" destId="{357F24B7-4EC1-492E-9484-D793B8E445CE}" srcOrd="0" destOrd="0" presId="urn:microsoft.com/office/officeart/2005/8/layout/hierarchy2"/>
    <dgm:cxn modelId="{A585C3A2-2E61-4A54-8823-BEFE0B0FA6AA}" type="presParOf" srcId="{35DCFA5A-040E-4C16-9DA1-67582A8345EB}" destId="{B988B953-FD45-4B82-B324-BBEDA4781C7C}" srcOrd="3" destOrd="0" presId="urn:microsoft.com/office/officeart/2005/8/layout/hierarchy2"/>
    <dgm:cxn modelId="{DEC795F8-9186-4AAE-9B4D-C3D10AC1AF61}" type="presParOf" srcId="{B988B953-FD45-4B82-B324-BBEDA4781C7C}" destId="{E307BBB1-2B75-4CAD-AECA-ED3F08484F4A}" srcOrd="0" destOrd="0" presId="urn:microsoft.com/office/officeart/2005/8/layout/hierarchy2"/>
    <dgm:cxn modelId="{7AB87D7D-15D1-467D-A68B-C414156EF444}" type="presParOf" srcId="{B988B953-FD45-4B82-B324-BBEDA4781C7C}" destId="{0B7FF15A-BD65-491C-B4B3-28383B0334F4}" srcOrd="1" destOrd="0" presId="urn:microsoft.com/office/officeart/2005/8/layout/hierarchy2"/>
    <dgm:cxn modelId="{49895BE0-3444-4F28-9367-0F567416513C}" type="presParOf" srcId="{0B7FF15A-BD65-491C-B4B3-28383B0334F4}" destId="{B452FA51-31D8-496C-B60E-B2D850AF4AB8}" srcOrd="0" destOrd="0" presId="urn:microsoft.com/office/officeart/2005/8/layout/hierarchy2"/>
    <dgm:cxn modelId="{66C4EC57-09F9-4613-B3C8-30C88A8DD70A}" type="presParOf" srcId="{B452FA51-31D8-496C-B60E-B2D850AF4AB8}" destId="{3FF8C0CC-49C7-4DB6-B4D7-DB5F8AE12E7C}" srcOrd="0" destOrd="0" presId="urn:microsoft.com/office/officeart/2005/8/layout/hierarchy2"/>
    <dgm:cxn modelId="{EFD70388-C8DD-48F9-8AB3-928D503C7973}" type="presParOf" srcId="{0B7FF15A-BD65-491C-B4B3-28383B0334F4}" destId="{2A2FCEC2-7920-4A58-AD7C-AA36C3C25369}" srcOrd="1" destOrd="0" presId="urn:microsoft.com/office/officeart/2005/8/layout/hierarchy2"/>
    <dgm:cxn modelId="{F158262A-AE68-43ED-9A65-A6B57E5D18D3}" type="presParOf" srcId="{2A2FCEC2-7920-4A58-AD7C-AA36C3C25369}" destId="{2B0C22CC-44AB-4A52-B33B-D55C04F6E513}" srcOrd="0" destOrd="0" presId="urn:microsoft.com/office/officeart/2005/8/layout/hierarchy2"/>
    <dgm:cxn modelId="{D8A1C2A1-2A30-42A5-BF9E-2C1993E54F53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/>
      <dgm:spPr/>
      <dgm:t>
        <a:bodyPr/>
        <a:lstStyle/>
        <a:p>
          <a:r>
            <a:rPr kumimoji="1" lang="en-US" altLang="ja-JP" dirty="0" smtClean="0"/>
            <a:t>(p</a:t>
          </a:r>
          <a:r>
            <a:rPr kumimoji="1" lang="ja-JP" altLang="en-US" dirty="0" smtClean="0"/>
            <a:t>∨⊥</a:t>
          </a:r>
          <a:r>
            <a:rPr kumimoji="1" lang="en-US" altLang="ja-JP" dirty="0" smtClean="0"/>
            <a:t>)</a:t>
          </a:r>
          <a:r>
            <a:rPr kumimoji="1" lang="ja-JP" altLang="en-US" dirty="0" smtClean="0"/>
            <a:t>∧</a:t>
          </a:r>
          <a:r>
            <a:rPr kumimoji="1" lang="en-US" altLang="ja-JP" dirty="0" smtClean="0"/>
            <a:t>(</a:t>
          </a:r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r>
            <a:rPr kumimoji="1" lang="ja-JP" altLang="en-US" dirty="0" smtClean="0"/>
            <a:t>∨⊥</a:t>
          </a:r>
          <a:r>
            <a:rPr kumimoji="1" lang="en-US" altLang="ja-JP" dirty="0" smtClean="0"/>
            <a:t>)</a:t>
          </a:r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 custScaleX="171999" custScaleY="10302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 custScaleX="137231" custScaleY="9759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3DB59059-BA66-4AC2-A107-F827FFB4FC00}" type="pres">
      <dgm:prSet presAssocID="{DC4A0059-7CB1-4870-912E-56A1AF1CE729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2" presStyleIdx="1" presStyleCnt="2" custScaleX="132880" custScaleY="10002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</dgm:ptLst>
  <dgm:cxnLst>
    <dgm:cxn modelId="{9699EDE9-FBA6-43D2-8B1F-09157EF1C660}" type="presOf" srcId="{5F6473DC-A526-452E-8712-1CF1BBE56AFA}" destId="{7BE1D5E6-7752-46C9-8289-49EA4F8AB8F2}" srcOrd="0" destOrd="0" presId="urn:microsoft.com/office/officeart/2005/8/layout/hierarchy2"/>
    <dgm:cxn modelId="{AD3E0CE9-538A-4430-85DE-568FDB0FB2AC}" type="presOf" srcId="{056EB6BA-D175-4655-A0DE-34C394CA6079}" destId="{15CB760C-3BFB-4282-B991-9800ACAD261D}" srcOrd="1" destOrd="0" presId="urn:microsoft.com/office/officeart/2005/8/layout/hierarchy2"/>
    <dgm:cxn modelId="{C625AF1F-7460-4E25-BF96-EFAFB28B68E2}" type="presOf" srcId="{DC4A0059-7CB1-4870-912E-56A1AF1CE729}" destId="{3DB59059-BA66-4AC2-A107-F827FFB4FC00}" srcOrd="0" destOrd="0" presId="urn:microsoft.com/office/officeart/2005/8/layout/hierarchy2"/>
    <dgm:cxn modelId="{3735A3F4-9654-486A-8756-1664656E21C8}" type="presOf" srcId="{DC4A0059-7CB1-4870-912E-56A1AF1CE729}" destId="{11645AFB-0B2E-48F3-B7CA-7D954D0B37A7}" srcOrd="1" destOrd="0" presId="urn:microsoft.com/office/officeart/2005/8/layout/hierarchy2"/>
    <dgm:cxn modelId="{99B5C4BC-4C62-4764-82DC-E28FB097E95D}" type="presOf" srcId="{8AC84CE0-89D6-4471-89A9-90BF3CC5CF0B}" destId="{204C6BE7-14C3-4DF6-B3E7-5E6343514A22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80DFA872-337A-406E-86E4-3B130A29A74A}" type="presOf" srcId="{056EB6BA-D175-4655-A0DE-34C394CA6079}" destId="{81BEB010-F4D3-4071-8A4F-317F6F9A93EF}" srcOrd="0" destOrd="0" presId="urn:microsoft.com/office/officeart/2005/8/layout/hierarchy2"/>
    <dgm:cxn modelId="{29DE0138-6B5F-4A67-AD72-6BAB2F91827C}" type="presOf" srcId="{BFB971BE-AC44-41F6-8CC4-A72CB6309EE7}" destId="{6470BFA9-C327-4096-8D61-EA4CA9C27CB4}" srcOrd="0" destOrd="0" presId="urn:microsoft.com/office/officeart/2005/8/layout/hierarchy2"/>
    <dgm:cxn modelId="{B0221FDE-6500-4FF2-97A3-86E42AAA8CB9}" type="presOf" srcId="{32789479-D3D0-4561-8210-99A1F52439AC}" destId="{D061A583-A83C-47FB-ADC7-9720344DDC42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FB318DDB-A69E-4B37-96FC-D6237555817B}" srcId="{32789479-D3D0-4561-8210-99A1F52439AC}" destId="{BFB971BE-AC44-41F6-8CC4-A72CB6309EE7}" srcOrd="1" destOrd="0" parTransId="{DC4A0059-7CB1-4870-912E-56A1AF1CE729}" sibTransId="{EFE2DFF0-B04B-4E5B-9371-86BB33BD8F04}"/>
    <dgm:cxn modelId="{C63B569E-1025-45EB-B01B-0109BA742F0A}" type="presParOf" srcId="{7BE1D5E6-7752-46C9-8289-49EA4F8AB8F2}" destId="{DEF71E8E-9168-42DD-90DF-7F63D0540B3B}" srcOrd="0" destOrd="0" presId="urn:microsoft.com/office/officeart/2005/8/layout/hierarchy2"/>
    <dgm:cxn modelId="{913E2530-D1B8-4D0D-A811-58A1F584A10F}" type="presParOf" srcId="{DEF71E8E-9168-42DD-90DF-7F63D0540B3B}" destId="{D061A583-A83C-47FB-ADC7-9720344DDC42}" srcOrd="0" destOrd="0" presId="urn:microsoft.com/office/officeart/2005/8/layout/hierarchy2"/>
    <dgm:cxn modelId="{247A7796-FCD2-4553-B9D6-5EC6646CF7C5}" type="presParOf" srcId="{DEF71E8E-9168-42DD-90DF-7F63D0540B3B}" destId="{4FD1B3B8-7700-43A1-AED8-0EC5903ACBAC}" srcOrd="1" destOrd="0" presId="urn:microsoft.com/office/officeart/2005/8/layout/hierarchy2"/>
    <dgm:cxn modelId="{06FF57B7-98BF-4CEF-B9DD-893BB0C91484}" type="presParOf" srcId="{4FD1B3B8-7700-43A1-AED8-0EC5903ACBAC}" destId="{81BEB010-F4D3-4071-8A4F-317F6F9A93EF}" srcOrd="0" destOrd="0" presId="urn:microsoft.com/office/officeart/2005/8/layout/hierarchy2"/>
    <dgm:cxn modelId="{3E32E10D-2481-4A8C-925E-430384F96684}" type="presParOf" srcId="{81BEB010-F4D3-4071-8A4F-317F6F9A93EF}" destId="{15CB760C-3BFB-4282-B991-9800ACAD261D}" srcOrd="0" destOrd="0" presId="urn:microsoft.com/office/officeart/2005/8/layout/hierarchy2"/>
    <dgm:cxn modelId="{3C40F0CA-1789-4B64-898D-3F2C1165D130}" type="presParOf" srcId="{4FD1B3B8-7700-43A1-AED8-0EC5903ACBAC}" destId="{F2269A2E-10D1-4020-B397-81544894628C}" srcOrd="1" destOrd="0" presId="urn:microsoft.com/office/officeart/2005/8/layout/hierarchy2"/>
    <dgm:cxn modelId="{5D35DB4A-1991-4F04-BBE3-C4957A07F2ED}" type="presParOf" srcId="{F2269A2E-10D1-4020-B397-81544894628C}" destId="{204C6BE7-14C3-4DF6-B3E7-5E6343514A22}" srcOrd="0" destOrd="0" presId="urn:microsoft.com/office/officeart/2005/8/layout/hierarchy2"/>
    <dgm:cxn modelId="{45290EAB-427F-4CB1-A70D-B63E89E1D468}" type="presParOf" srcId="{F2269A2E-10D1-4020-B397-81544894628C}" destId="{B2940E33-3026-40D9-B194-22111903922A}" srcOrd="1" destOrd="0" presId="urn:microsoft.com/office/officeart/2005/8/layout/hierarchy2"/>
    <dgm:cxn modelId="{9007F835-60FF-4BF1-90D5-B6A7B3D96AAD}" type="presParOf" srcId="{4FD1B3B8-7700-43A1-AED8-0EC5903ACBAC}" destId="{3DB59059-BA66-4AC2-A107-F827FFB4FC00}" srcOrd="2" destOrd="0" presId="urn:microsoft.com/office/officeart/2005/8/layout/hierarchy2"/>
    <dgm:cxn modelId="{50A5FC17-7B36-432A-9F53-386E9CDC50A8}" type="presParOf" srcId="{3DB59059-BA66-4AC2-A107-F827FFB4FC00}" destId="{11645AFB-0B2E-48F3-B7CA-7D954D0B37A7}" srcOrd="0" destOrd="0" presId="urn:microsoft.com/office/officeart/2005/8/layout/hierarchy2"/>
    <dgm:cxn modelId="{15E9382B-5EC9-436E-B1BB-A8A47152DF3B}" type="presParOf" srcId="{4FD1B3B8-7700-43A1-AED8-0EC5903ACBAC}" destId="{6351FB75-AF9C-47B7-AC32-B45719160A51}" srcOrd="3" destOrd="0" presId="urn:microsoft.com/office/officeart/2005/8/layout/hierarchy2"/>
    <dgm:cxn modelId="{833259CB-FDAA-4213-AB7F-BA3F6FFAA433}" type="presParOf" srcId="{6351FB75-AF9C-47B7-AC32-B45719160A51}" destId="{6470BFA9-C327-4096-8D61-EA4CA9C27CB4}" srcOrd="0" destOrd="0" presId="urn:microsoft.com/office/officeart/2005/8/layout/hierarchy2"/>
    <dgm:cxn modelId="{AC9EE40F-2886-45A3-B4D4-A879D381778A}" type="presParOf" srcId="{6351FB75-AF9C-47B7-AC32-B45719160A51}" destId="{28796A9D-A62E-4D72-9429-C92B25F699F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/>
      <dgm:spPr/>
      <dgm:t>
        <a:bodyPr/>
        <a:lstStyle/>
        <a:p>
          <a:r>
            <a:rPr kumimoji="1" lang="en-US" altLang="ja-JP" dirty="0" smtClean="0"/>
            <a:t>A</a:t>
          </a:r>
          <a:r>
            <a:rPr kumimoji="1" lang="ja-JP" altLang="en-US" dirty="0" smtClean="0"/>
            <a:t>→</a:t>
          </a:r>
          <a:r>
            <a:rPr kumimoji="1" lang="en-US" altLang="ja-JP" dirty="0" smtClean="0"/>
            <a:t>B,A</a:t>
          </a:r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en-US" altLang="ja-JP" dirty="0" smtClean="0"/>
            <a:t>B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en-US" altLang="ja-JP" dirty="0" smtClean="0"/>
            <a:t>B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en-US" altLang="ja-JP" dirty="0" smtClean="0"/>
            <a:t>B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en-US" altLang="ja-JP" dirty="0" smtClean="0"/>
            <a:t>B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en-US" altLang="ja-JP" dirty="0" smtClean="0"/>
            <a:t>B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0" presStyleCnt="4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0" presStyleCnt="4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1" presStyleCnt="4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1" presStyleCnt="4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2" presStyleCnt="4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2" presStyleCnt="4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3" presStyleCnt="4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3" presStyleCnt="4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D1015517-662E-4439-895A-A01B36A0050B}" type="presOf" srcId="{E913E71D-3690-43FC-A777-19074206FD5B}" destId="{A48C4E26-9A12-411D-B47F-1F552F80CACA}" srcOrd="1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0DD1FCAB-F150-4E5A-9206-1837FABF0834}" srcId="{FE5055CF-E558-4BE1-8869-87428AC98328}" destId="{946E9176-08CA-4102-BE65-B79BC5BB88B1}" srcOrd="1" destOrd="0" parTransId="{E913E71D-3690-43FC-A777-19074206FD5B}" sibTransId="{380A248C-BB1D-4FE3-AF66-49919B267257}"/>
    <dgm:cxn modelId="{8EF9D4F3-D7AA-4117-A0C9-1C29A09D202F}" type="presOf" srcId="{7549617F-065D-4025-B63E-9FADF7C39487}" destId="{B452FA51-31D8-496C-B60E-B2D850AF4AB8}" srcOrd="0" destOrd="0" presId="urn:microsoft.com/office/officeart/2005/8/layout/hierarchy2"/>
    <dgm:cxn modelId="{C130B151-048E-4168-92C1-EE4CB5F7BD05}" type="presOf" srcId="{1D5A0DEF-286F-4477-B1C2-E86409CAD5A4}" destId="{7E5F6F22-FC32-43A7-ADAC-04DD52A1EACE}" srcOrd="0" destOrd="0" presId="urn:microsoft.com/office/officeart/2005/8/layout/hierarchy2"/>
    <dgm:cxn modelId="{A8A670BB-C41F-48C4-8BE4-AA02DCA603DE}" type="presOf" srcId="{FE5055CF-E558-4BE1-8869-87428AC98328}" destId="{5676D8F1-5B82-44FE-996F-7D17701F551F}" srcOrd="0" destOrd="0" presId="urn:microsoft.com/office/officeart/2005/8/layout/hierarchy2"/>
    <dgm:cxn modelId="{3FFE0E70-00F6-4CFD-AAD0-F8976F7CAB7D}" type="presOf" srcId="{90C365F7-3705-415E-AFB3-B57B4FD46837}" destId="{3BDB2592-9155-44B3-830F-A4DE2AD219F9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974404EE-C167-4074-BCE5-568A0F498EFD}" type="presOf" srcId="{4634CB4A-37A5-4408-B738-1E804F1A8ACB}" destId="{5EA7C777-B086-4FC0-B57F-0665BF4F8ABE}" srcOrd="1" destOrd="0" presId="urn:microsoft.com/office/officeart/2005/8/layout/hierarchy2"/>
    <dgm:cxn modelId="{00D3DC5F-1A2C-4411-A09D-C41BFA24D6CC}" type="presOf" srcId="{DC4A0059-7CB1-4870-912E-56A1AF1CE729}" destId="{3DB59059-BA66-4AC2-A107-F827FFB4FC00}" srcOrd="0" destOrd="0" presId="urn:microsoft.com/office/officeart/2005/8/layout/hierarchy2"/>
    <dgm:cxn modelId="{EDFA6318-F382-4C1C-B99D-438B9EA74FF3}" type="presOf" srcId="{946E9176-08CA-4102-BE65-B79BC5BB88B1}" destId="{9D8C6645-9257-43DC-8ECE-FAC4BD31B83D}" srcOrd="0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6EF1621D-90AB-41BB-90A9-0FB0F7687D28}" type="presOf" srcId="{DC4A0059-7CB1-4870-912E-56A1AF1CE729}" destId="{11645AFB-0B2E-48F3-B7CA-7D954D0B37A7}" srcOrd="1" destOrd="0" presId="urn:microsoft.com/office/officeart/2005/8/layout/hierarchy2"/>
    <dgm:cxn modelId="{52CA72E0-5E5B-4D76-AED0-226C818AE080}" type="presOf" srcId="{E913E71D-3690-43FC-A777-19074206FD5B}" destId="{80B8C395-45F5-4B28-9A18-8ED8D7AF3EF4}" srcOrd="0" destOrd="0" presId="urn:microsoft.com/office/officeart/2005/8/layout/hierarchy2"/>
    <dgm:cxn modelId="{A6E2122E-D38A-4AD1-BF4C-BDAFC1E5F6DF}" type="presOf" srcId="{17B8B30A-ABAA-4A14-A5F0-6EA3C883C387}" destId="{F4451BFA-15EF-48DF-992B-F1CB27B1C004}" srcOrd="0" destOrd="0" presId="urn:microsoft.com/office/officeart/2005/8/layout/hierarchy2"/>
    <dgm:cxn modelId="{F8F3F2EE-E12F-4C93-B5BA-FC42B046C65A}" type="presOf" srcId="{4634CB4A-37A5-4408-B738-1E804F1A8ACB}" destId="{6FBF80DB-CDA6-46CB-9FA7-106C6AD409AB}" srcOrd="0" destOrd="0" presId="urn:microsoft.com/office/officeart/2005/8/layout/hierarchy2"/>
    <dgm:cxn modelId="{7F08E154-CBFA-4DEC-8E1F-A544182E02DE}" type="presOf" srcId="{8AC84CE0-89D6-4471-89A9-90BF3CC5CF0B}" destId="{204C6BE7-14C3-4DF6-B3E7-5E6343514A22}" srcOrd="0" destOrd="0" presId="urn:microsoft.com/office/officeart/2005/8/layout/hierarchy2"/>
    <dgm:cxn modelId="{94CE8E3E-4C41-40C9-9A6A-F850C191F76F}" type="presOf" srcId="{056EB6BA-D175-4655-A0DE-34C394CA6079}" destId="{15CB760C-3BFB-4282-B991-9800ACAD261D}" srcOrd="1" destOrd="0" presId="urn:microsoft.com/office/officeart/2005/8/layout/hierarchy2"/>
    <dgm:cxn modelId="{59ACF4D8-1029-4558-A8E2-9C083D1FA67D}" type="presOf" srcId="{5F6473DC-A526-452E-8712-1CF1BBE56AFA}" destId="{7BE1D5E6-7752-46C9-8289-49EA4F8AB8F2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A4EFB698-568F-43A1-8005-CA63B8C9FAE5}" type="presOf" srcId="{056EB6BA-D175-4655-A0DE-34C394CA6079}" destId="{81BEB010-F4D3-4071-8A4F-317F6F9A93EF}" srcOrd="0" destOrd="0" presId="urn:microsoft.com/office/officeart/2005/8/layout/hierarchy2"/>
    <dgm:cxn modelId="{9DC0C349-4CDB-4EE7-888D-1911171FF85A}" type="presOf" srcId="{17B8B30A-ABAA-4A14-A5F0-6EA3C883C387}" destId="{357F24B7-4EC1-492E-9484-D793B8E445CE}" srcOrd="1" destOrd="0" presId="urn:microsoft.com/office/officeart/2005/8/layout/hierarchy2"/>
    <dgm:cxn modelId="{87C83B8A-78DB-438D-894E-9C6A34BF7E72}" type="presOf" srcId="{9382F7DA-2894-4330-BBC8-960AC6AA3104}" destId="{3B5FE956-A36D-42F5-B3B1-3502210CF386}" srcOrd="0" destOrd="0" presId="urn:microsoft.com/office/officeart/2005/8/layout/hierarchy2"/>
    <dgm:cxn modelId="{7A3F64DB-EEF4-4824-A84E-903C712BDD35}" type="presOf" srcId="{43EF5F38-0B63-43CF-B52D-1FDE594C1CDF}" destId="{B67B4605-2B5B-4BFF-A133-24AD4DFB0BD7}" srcOrd="0" destOrd="0" presId="urn:microsoft.com/office/officeart/2005/8/layout/hierarchy2"/>
    <dgm:cxn modelId="{472EA7FC-988C-489E-8183-40D4DD9DEE63}" type="presOf" srcId="{7549617F-065D-4025-B63E-9FADF7C39487}" destId="{3FF8C0CC-49C7-4DB6-B4D7-DB5F8AE12E7C}" srcOrd="1" destOrd="0" presId="urn:microsoft.com/office/officeart/2005/8/layout/hierarchy2"/>
    <dgm:cxn modelId="{F97B977E-B42A-4907-A562-477131D485D6}" type="presOf" srcId="{32789479-D3D0-4561-8210-99A1F52439AC}" destId="{D061A583-A83C-47FB-ADC7-9720344DDC42}" srcOrd="0" destOrd="0" presId="urn:microsoft.com/office/officeart/2005/8/layout/hierarchy2"/>
    <dgm:cxn modelId="{FB318DDB-A69E-4B37-96FC-D6237555817B}" srcId="{1D5A0DEF-286F-4477-B1C2-E86409CAD5A4}" destId="{BFB971BE-AC44-41F6-8CC4-A72CB6309EE7}" srcOrd="0" destOrd="0" parTransId="{DC4A0059-7CB1-4870-912E-56A1AF1CE729}" sibTransId="{EFE2DFF0-B04B-4E5B-9371-86BB33BD8F04}"/>
    <dgm:cxn modelId="{20321E21-F117-4F31-8178-FC798DEAE7EB}" type="presOf" srcId="{2EA77C9F-ED8C-43DE-A251-80FA84F342AD}" destId="{2B0C22CC-44AB-4A52-B33B-D55C04F6E513}" srcOrd="0" destOrd="0" presId="urn:microsoft.com/office/officeart/2005/8/layout/hierarchy2"/>
    <dgm:cxn modelId="{4474F002-B199-4BEB-8726-439D60EC5FA8}" type="presOf" srcId="{BFB971BE-AC44-41F6-8CC4-A72CB6309EE7}" destId="{6470BFA9-C327-4096-8D61-EA4CA9C27CB4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B6FAD9A7-6CA6-48D8-A8C8-2AA46B405A88}" type="presOf" srcId="{AF5C1BE5-7785-42FD-BEAD-F35D17370F1B}" destId="{E307BBB1-2B75-4CAD-AECA-ED3F08484F4A}" srcOrd="0" destOrd="0" presId="urn:microsoft.com/office/officeart/2005/8/layout/hierarchy2"/>
    <dgm:cxn modelId="{91A18381-6EA8-47C6-8774-1F2D04871D94}" type="presOf" srcId="{43EF5F38-0B63-43CF-B52D-1FDE594C1CDF}" destId="{407909C7-BEFB-407C-A7B7-8B4AED3A3599}" srcOrd="1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F216C904-677F-48F3-B12F-97BDAC3EA8EB}" type="presOf" srcId="{F43BE195-B3AF-4D9B-8F18-20CEB8AEAA10}" destId="{7A94F9E5-2610-48FC-BC73-283DB6CB4A95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076D2EC1-CD4C-4BED-93FA-1BCA17DC77DD}" type="presOf" srcId="{30838DD8-03BE-4944-B850-DB2228CB9BAD}" destId="{63CEFAD2-A4F0-48DA-B528-F3358201228C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9A2B1A50-FD7C-47FF-847E-EDB23A434435}" type="presOf" srcId="{F43BE195-B3AF-4D9B-8F18-20CEB8AEAA10}" destId="{06D8E414-A382-4EA9-A7D6-A413F401E4FE}" srcOrd="1" destOrd="0" presId="urn:microsoft.com/office/officeart/2005/8/layout/hierarchy2"/>
    <dgm:cxn modelId="{848A661C-3BB0-4002-97EB-649CA5BBAA4C}" type="presOf" srcId="{90C365F7-3705-415E-AFB3-B57B4FD46837}" destId="{6336CDA6-79A4-4CD9-8130-ACEBB5F3B30E}" srcOrd="1" destOrd="0" presId="urn:microsoft.com/office/officeart/2005/8/layout/hierarchy2"/>
    <dgm:cxn modelId="{00E99E89-27A2-41B0-8DDF-9799234889A3}" srcId="{FE5055CF-E558-4BE1-8869-87428AC98328}" destId="{1D5A0DEF-286F-4477-B1C2-E86409CAD5A4}" srcOrd="0" destOrd="0" parTransId="{F43BE195-B3AF-4D9B-8F18-20CEB8AEAA10}" sibTransId="{DBED05BD-F3C4-4470-8A5D-82078145955C}"/>
    <dgm:cxn modelId="{4384B2B3-6F5D-49FF-94DB-1DA878C4297B}" type="presOf" srcId="{FABDBC32-0FFA-438C-AAF3-E3F5566B3819}" destId="{7A0D6507-8F08-4EC4-AA0E-4456DCF48B98}" srcOrd="0" destOrd="0" presId="urn:microsoft.com/office/officeart/2005/8/layout/hierarchy2"/>
    <dgm:cxn modelId="{626942AA-FAD4-4685-BFED-8930EB306D7B}" type="presOf" srcId="{ABEB8CC6-F603-46F3-9084-65D2232E9744}" destId="{85FB0DF2-A3E1-4974-9B79-E9CE0007D262}" srcOrd="0" destOrd="0" presId="urn:microsoft.com/office/officeart/2005/8/layout/hierarchy2"/>
    <dgm:cxn modelId="{539442FB-7233-407B-B234-60BCF8D37748}" type="presOf" srcId="{30838DD8-03BE-4944-B850-DB2228CB9BAD}" destId="{50305B30-6B2E-4E18-8FB3-BEC12EE0951C}" srcOrd="1" destOrd="0" presId="urn:microsoft.com/office/officeart/2005/8/layout/hierarchy2"/>
    <dgm:cxn modelId="{E7157A3B-EB6D-4B3E-930A-A5228DC0DC35}" type="presParOf" srcId="{7BE1D5E6-7752-46C9-8289-49EA4F8AB8F2}" destId="{DEF71E8E-9168-42DD-90DF-7F63D0540B3B}" srcOrd="0" destOrd="0" presId="urn:microsoft.com/office/officeart/2005/8/layout/hierarchy2"/>
    <dgm:cxn modelId="{A4250D08-9C64-4FE0-BD36-5726C27E3126}" type="presParOf" srcId="{DEF71E8E-9168-42DD-90DF-7F63D0540B3B}" destId="{D061A583-A83C-47FB-ADC7-9720344DDC42}" srcOrd="0" destOrd="0" presId="urn:microsoft.com/office/officeart/2005/8/layout/hierarchy2"/>
    <dgm:cxn modelId="{E82D27F4-735A-419F-9DB1-1266D099CD44}" type="presParOf" srcId="{DEF71E8E-9168-42DD-90DF-7F63D0540B3B}" destId="{4FD1B3B8-7700-43A1-AED8-0EC5903ACBAC}" srcOrd="1" destOrd="0" presId="urn:microsoft.com/office/officeart/2005/8/layout/hierarchy2"/>
    <dgm:cxn modelId="{366E6538-E1E7-4C9C-8DB7-38B696E5FF60}" type="presParOf" srcId="{4FD1B3B8-7700-43A1-AED8-0EC5903ACBAC}" destId="{81BEB010-F4D3-4071-8A4F-317F6F9A93EF}" srcOrd="0" destOrd="0" presId="urn:microsoft.com/office/officeart/2005/8/layout/hierarchy2"/>
    <dgm:cxn modelId="{AE358071-6386-4BE2-AA95-F42058E4F677}" type="presParOf" srcId="{81BEB010-F4D3-4071-8A4F-317F6F9A93EF}" destId="{15CB760C-3BFB-4282-B991-9800ACAD261D}" srcOrd="0" destOrd="0" presId="urn:microsoft.com/office/officeart/2005/8/layout/hierarchy2"/>
    <dgm:cxn modelId="{8F1810C1-B635-4040-9EE6-834A0EAE78D9}" type="presParOf" srcId="{4FD1B3B8-7700-43A1-AED8-0EC5903ACBAC}" destId="{F2269A2E-10D1-4020-B397-81544894628C}" srcOrd="1" destOrd="0" presId="urn:microsoft.com/office/officeart/2005/8/layout/hierarchy2"/>
    <dgm:cxn modelId="{055D37B1-2C4F-4781-9676-2611A9BEDDDC}" type="presParOf" srcId="{F2269A2E-10D1-4020-B397-81544894628C}" destId="{204C6BE7-14C3-4DF6-B3E7-5E6343514A22}" srcOrd="0" destOrd="0" presId="urn:microsoft.com/office/officeart/2005/8/layout/hierarchy2"/>
    <dgm:cxn modelId="{6A262CD3-1E5F-4BAA-B265-D1D0D449556C}" type="presParOf" srcId="{F2269A2E-10D1-4020-B397-81544894628C}" destId="{B2940E33-3026-40D9-B194-22111903922A}" srcOrd="1" destOrd="0" presId="urn:microsoft.com/office/officeart/2005/8/layout/hierarchy2"/>
    <dgm:cxn modelId="{BE52C8B5-0E18-4A61-ACB8-E9A74703508B}" type="presParOf" srcId="{B2940E33-3026-40D9-B194-22111903922A}" destId="{63CEFAD2-A4F0-48DA-B528-F3358201228C}" srcOrd="0" destOrd="0" presId="urn:microsoft.com/office/officeart/2005/8/layout/hierarchy2"/>
    <dgm:cxn modelId="{0B8139E2-1C7E-41A6-B698-2C846D9FE136}" type="presParOf" srcId="{63CEFAD2-A4F0-48DA-B528-F3358201228C}" destId="{50305B30-6B2E-4E18-8FB3-BEC12EE0951C}" srcOrd="0" destOrd="0" presId="urn:microsoft.com/office/officeart/2005/8/layout/hierarchy2"/>
    <dgm:cxn modelId="{CCFFB9C6-8819-41A7-9BEE-49C438C84C6E}" type="presParOf" srcId="{B2940E33-3026-40D9-B194-22111903922A}" destId="{BD53FAC4-81A2-4D3A-803A-AC845DEFDE85}" srcOrd="1" destOrd="0" presId="urn:microsoft.com/office/officeart/2005/8/layout/hierarchy2"/>
    <dgm:cxn modelId="{361E3FDC-E537-472D-8242-875BB804C5AC}" type="presParOf" srcId="{BD53FAC4-81A2-4D3A-803A-AC845DEFDE85}" destId="{5676D8F1-5B82-44FE-996F-7D17701F551F}" srcOrd="0" destOrd="0" presId="urn:microsoft.com/office/officeart/2005/8/layout/hierarchy2"/>
    <dgm:cxn modelId="{6B441D93-6966-4012-89BB-BB34A73DE57D}" type="presParOf" srcId="{BD53FAC4-81A2-4D3A-803A-AC845DEFDE85}" destId="{6A299CA6-2887-416A-BB14-A82FB8E1ADBC}" srcOrd="1" destOrd="0" presId="urn:microsoft.com/office/officeart/2005/8/layout/hierarchy2"/>
    <dgm:cxn modelId="{9DB018DC-E075-4DDA-A4DC-52BB32831B56}" type="presParOf" srcId="{6A299CA6-2887-416A-BB14-A82FB8E1ADBC}" destId="{7A94F9E5-2610-48FC-BC73-283DB6CB4A95}" srcOrd="0" destOrd="0" presId="urn:microsoft.com/office/officeart/2005/8/layout/hierarchy2"/>
    <dgm:cxn modelId="{52DEC85D-7984-4654-86A2-576AF89C7C0B}" type="presParOf" srcId="{7A94F9E5-2610-48FC-BC73-283DB6CB4A95}" destId="{06D8E414-A382-4EA9-A7D6-A413F401E4FE}" srcOrd="0" destOrd="0" presId="urn:microsoft.com/office/officeart/2005/8/layout/hierarchy2"/>
    <dgm:cxn modelId="{C680BDD8-68F4-463C-86F1-5CAF4AD322CD}" type="presParOf" srcId="{6A299CA6-2887-416A-BB14-A82FB8E1ADBC}" destId="{2AF2E972-E8B1-4D1F-A28C-BCA5AA9496F9}" srcOrd="1" destOrd="0" presId="urn:microsoft.com/office/officeart/2005/8/layout/hierarchy2"/>
    <dgm:cxn modelId="{4FE08B8E-7FBA-4C80-AA65-7373FAF31A15}" type="presParOf" srcId="{2AF2E972-E8B1-4D1F-A28C-BCA5AA9496F9}" destId="{7E5F6F22-FC32-43A7-ADAC-04DD52A1EACE}" srcOrd="0" destOrd="0" presId="urn:microsoft.com/office/officeart/2005/8/layout/hierarchy2"/>
    <dgm:cxn modelId="{3548296B-F762-495D-BF5A-1CB937F2EBA3}" type="presParOf" srcId="{2AF2E972-E8B1-4D1F-A28C-BCA5AA9496F9}" destId="{68DA6C62-8CD7-4A56-9DF0-B6CB6CEBDC77}" srcOrd="1" destOrd="0" presId="urn:microsoft.com/office/officeart/2005/8/layout/hierarchy2"/>
    <dgm:cxn modelId="{C977E894-1354-4223-9BE7-CF06A33A68CC}" type="presParOf" srcId="{68DA6C62-8CD7-4A56-9DF0-B6CB6CEBDC77}" destId="{3DB59059-BA66-4AC2-A107-F827FFB4FC00}" srcOrd="0" destOrd="0" presId="urn:microsoft.com/office/officeart/2005/8/layout/hierarchy2"/>
    <dgm:cxn modelId="{E9EA4691-4760-4748-8F85-339831EB9032}" type="presParOf" srcId="{3DB59059-BA66-4AC2-A107-F827FFB4FC00}" destId="{11645AFB-0B2E-48F3-B7CA-7D954D0B37A7}" srcOrd="0" destOrd="0" presId="urn:microsoft.com/office/officeart/2005/8/layout/hierarchy2"/>
    <dgm:cxn modelId="{F9AB1306-DEEE-4043-AA76-4138186D5930}" type="presParOf" srcId="{68DA6C62-8CD7-4A56-9DF0-B6CB6CEBDC77}" destId="{6351FB75-AF9C-47B7-AC32-B45719160A51}" srcOrd="1" destOrd="0" presId="urn:microsoft.com/office/officeart/2005/8/layout/hierarchy2"/>
    <dgm:cxn modelId="{36494885-CF92-42B4-B388-6381EC0BEC1A}" type="presParOf" srcId="{6351FB75-AF9C-47B7-AC32-B45719160A51}" destId="{6470BFA9-C327-4096-8D61-EA4CA9C27CB4}" srcOrd="0" destOrd="0" presId="urn:microsoft.com/office/officeart/2005/8/layout/hierarchy2"/>
    <dgm:cxn modelId="{F1779F11-8C2D-418D-8F8E-8452AB6F90E6}" type="presParOf" srcId="{6351FB75-AF9C-47B7-AC32-B45719160A51}" destId="{28796A9D-A62E-4D72-9429-C92B25F699FB}" srcOrd="1" destOrd="0" presId="urn:microsoft.com/office/officeart/2005/8/layout/hierarchy2"/>
    <dgm:cxn modelId="{F266F1F1-E7F1-450B-941F-1E902708C36D}" type="presParOf" srcId="{6A299CA6-2887-416A-BB14-A82FB8E1ADBC}" destId="{80B8C395-45F5-4B28-9A18-8ED8D7AF3EF4}" srcOrd="2" destOrd="0" presId="urn:microsoft.com/office/officeart/2005/8/layout/hierarchy2"/>
    <dgm:cxn modelId="{C6D8315D-3930-4C9B-BC7A-2B944D1674EA}" type="presParOf" srcId="{80B8C395-45F5-4B28-9A18-8ED8D7AF3EF4}" destId="{A48C4E26-9A12-411D-B47F-1F552F80CACA}" srcOrd="0" destOrd="0" presId="urn:microsoft.com/office/officeart/2005/8/layout/hierarchy2"/>
    <dgm:cxn modelId="{7922D412-CA92-4C41-953E-22316E495F45}" type="presParOf" srcId="{6A299CA6-2887-416A-BB14-A82FB8E1ADBC}" destId="{7D7B1E8F-AB67-4EAE-9209-46AA55581DC4}" srcOrd="3" destOrd="0" presId="urn:microsoft.com/office/officeart/2005/8/layout/hierarchy2"/>
    <dgm:cxn modelId="{F88DE6A5-6852-46EF-BB38-CA232B8B4448}" type="presParOf" srcId="{7D7B1E8F-AB67-4EAE-9209-46AA55581DC4}" destId="{9D8C6645-9257-43DC-8ECE-FAC4BD31B83D}" srcOrd="0" destOrd="0" presId="urn:microsoft.com/office/officeart/2005/8/layout/hierarchy2"/>
    <dgm:cxn modelId="{B4C3C407-A874-4D85-BD9F-962F5F80CDC4}" type="presParOf" srcId="{7D7B1E8F-AB67-4EAE-9209-46AA55581DC4}" destId="{9670987A-9B5A-47B1-A84C-58F1263704B8}" srcOrd="1" destOrd="0" presId="urn:microsoft.com/office/officeart/2005/8/layout/hierarchy2"/>
    <dgm:cxn modelId="{22D5620B-C56E-4188-830C-EE0A6E8AFC8B}" type="presParOf" srcId="{B2940E33-3026-40D9-B194-22111903922A}" destId="{3BDB2592-9155-44B3-830F-A4DE2AD219F9}" srcOrd="2" destOrd="0" presId="urn:microsoft.com/office/officeart/2005/8/layout/hierarchy2"/>
    <dgm:cxn modelId="{64708148-6BC4-4D2E-99B3-5115975B7F27}" type="presParOf" srcId="{3BDB2592-9155-44B3-830F-A4DE2AD219F9}" destId="{6336CDA6-79A4-4CD9-8130-ACEBB5F3B30E}" srcOrd="0" destOrd="0" presId="urn:microsoft.com/office/officeart/2005/8/layout/hierarchy2"/>
    <dgm:cxn modelId="{C108F1C4-D852-433F-8EE5-188AF6FB7042}" type="presParOf" srcId="{B2940E33-3026-40D9-B194-22111903922A}" destId="{55B459C4-CDDC-4D7D-8996-ECAA5A430BD6}" srcOrd="3" destOrd="0" presId="urn:microsoft.com/office/officeart/2005/8/layout/hierarchy2"/>
    <dgm:cxn modelId="{7BE8FF6D-C910-4056-9573-028518F442B4}" type="presParOf" srcId="{55B459C4-CDDC-4D7D-8996-ECAA5A430BD6}" destId="{85FB0DF2-A3E1-4974-9B79-E9CE0007D262}" srcOrd="0" destOrd="0" presId="urn:microsoft.com/office/officeart/2005/8/layout/hierarchy2"/>
    <dgm:cxn modelId="{073F8588-8FC8-4781-BAFE-71DC21121559}" type="presParOf" srcId="{55B459C4-CDDC-4D7D-8996-ECAA5A430BD6}" destId="{1792E507-F399-498B-AD75-0F5060E6262E}" srcOrd="1" destOrd="0" presId="urn:microsoft.com/office/officeart/2005/8/layout/hierarchy2"/>
    <dgm:cxn modelId="{FB5EA37F-D144-40DF-8766-CECD2488AFAA}" type="presParOf" srcId="{4FD1B3B8-7700-43A1-AED8-0EC5903ACBAC}" destId="{B67B4605-2B5B-4BFF-A133-24AD4DFB0BD7}" srcOrd="2" destOrd="0" presId="urn:microsoft.com/office/officeart/2005/8/layout/hierarchy2"/>
    <dgm:cxn modelId="{2DF85F8F-7571-4035-A999-7F2A442A9733}" type="presParOf" srcId="{B67B4605-2B5B-4BFF-A133-24AD4DFB0BD7}" destId="{407909C7-BEFB-407C-A7B7-8B4AED3A3599}" srcOrd="0" destOrd="0" presId="urn:microsoft.com/office/officeart/2005/8/layout/hierarchy2"/>
    <dgm:cxn modelId="{D5A24E65-6E5B-4558-AF3A-CFC55564BCCB}" type="presParOf" srcId="{4FD1B3B8-7700-43A1-AED8-0EC5903ACBAC}" destId="{EF521C94-B994-409F-99B1-27A206A236B1}" srcOrd="3" destOrd="0" presId="urn:microsoft.com/office/officeart/2005/8/layout/hierarchy2"/>
    <dgm:cxn modelId="{472ED78F-6B7E-4506-9505-88D9BBAA50DC}" type="presParOf" srcId="{EF521C94-B994-409F-99B1-27A206A236B1}" destId="{3B5FE956-A36D-42F5-B3B1-3502210CF386}" srcOrd="0" destOrd="0" presId="urn:microsoft.com/office/officeart/2005/8/layout/hierarchy2"/>
    <dgm:cxn modelId="{78AE7E9F-D0A3-408A-93F5-9B9E61B1FAFC}" type="presParOf" srcId="{EF521C94-B994-409F-99B1-27A206A236B1}" destId="{35DCFA5A-040E-4C16-9DA1-67582A8345EB}" srcOrd="1" destOrd="0" presId="urn:microsoft.com/office/officeart/2005/8/layout/hierarchy2"/>
    <dgm:cxn modelId="{F0A3072A-A57D-4B1B-A9EF-AE2EBF8AE912}" type="presParOf" srcId="{35DCFA5A-040E-4C16-9DA1-67582A8345EB}" destId="{6FBF80DB-CDA6-46CB-9FA7-106C6AD409AB}" srcOrd="0" destOrd="0" presId="urn:microsoft.com/office/officeart/2005/8/layout/hierarchy2"/>
    <dgm:cxn modelId="{8A945502-2B25-43DB-8E8D-155407C9AF0E}" type="presParOf" srcId="{6FBF80DB-CDA6-46CB-9FA7-106C6AD409AB}" destId="{5EA7C777-B086-4FC0-B57F-0665BF4F8ABE}" srcOrd="0" destOrd="0" presId="urn:microsoft.com/office/officeart/2005/8/layout/hierarchy2"/>
    <dgm:cxn modelId="{D8CE4F10-EA57-4210-A9BD-493146CE0866}" type="presParOf" srcId="{35DCFA5A-040E-4C16-9DA1-67582A8345EB}" destId="{C4FEB2AE-05FC-463F-8A08-AA5506126ED5}" srcOrd="1" destOrd="0" presId="urn:microsoft.com/office/officeart/2005/8/layout/hierarchy2"/>
    <dgm:cxn modelId="{8C788A21-FD2C-415F-A827-071FABDFF57E}" type="presParOf" srcId="{C4FEB2AE-05FC-463F-8A08-AA5506126ED5}" destId="{7A0D6507-8F08-4EC4-AA0E-4456DCF48B98}" srcOrd="0" destOrd="0" presId="urn:microsoft.com/office/officeart/2005/8/layout/hierarchy2"/>
    <dgm:cxn modelId="{92C134DB-0B4C-4A11-9002-B0AE6786E995}" type="presParOf" srcId="{C4FEB2AE-05FC-463F-8A08-AA5506126ED5}" destId="{6279E146-1869-4968-9C73-7D890904432C}" srcOrd="1" destOrd="0" presId="urn:microsoft.com/office/officeart/2005/8/layout/hierarchy2"/>
    <dgm:cxn modelId="{1131C1E4-8347-4ADD-BC1D-C8E5876E3964}" type="presParOf" srcId="{35DCFA5A-040E-4C16-9DA1-67582A8345EB}" destId="{F4451BFA-15EF-48DF-992B-F1CB27B1C004}" srcOrd="2" destOrd="0" presId="urn:microsoft.com/office/officeart/2005/8/layout/hierarchy2"/>
    <dgm:cxn modelId="{9CDF588E-13E7-47AB-9331-56E50EEA29B3}" type="presParOf" srcId="{F4451BFA-15EF-48DF-992B-F1CB27B1C004}" destId="{357F24B7-4EC1-492E-9484-D793B8E445CE}" srcOrd="0" destOrd="0" presId="urn:microsoft.com/office/officeart/2005/8/layout/hierarchy2"/>
    <dgm:cxn modelId="{0B982503-2E10-41F9-90E0-2A9B0A48D770}" type="presParOf" srcId="{35DCFA5A-040E-4C16-9DA1-67582A8345EB}" destId="{B988B953-FD45-4B82-B324-BBEDA4781C7C}" srcOrd="3" destOrd="0" presId="urn:microsoft.com/office/officeart/2005/8/layout/hierarchy2"/>
    <dgm:cxn modelId="{343C5CE3-1046-448E-8544-9ADF756CE49F}" type="presParOf" srcId="{B988B953-FD45-4B82-B324-BBEDA4781C7C}" destId="{E307BBB1-2B75-4CAD-AECA-ED3F08484F4A}" srcOrd="0" destOrd="0" presId="urn:microsoft.com/office/officeart/2005/8/layout/hierarchy2"/>
    <dgm:cxn modelId="{ACDA0E96-5FA7-461B-98A2-D5CDE4647AF8}" type="presParOf" srcId="{B988B953-FD45-4B82-B324-BBEDA4781C7C}" destId="{0B7FF15A-BD65-491C-B4B3-28383B0334F4}" srcOrd="1" destOrd="0" presId="urn:microsoft.com/office/officeart/2005/8/layout/hierarchy2"/>
    <dgm:cxn modelId="{CEA4E6E2-816C-41AD-A094-EE3A7490A4D4}" type="presParOf" srcId="{0B7FF15A-BD65-491C-B4B3-28383B0334F4}" destId="{B452FA51-31D8-496C-B60E-B2D850AF4AB8}" srcOrd="0" destOrd="0" presId="urn:microsoft.com/office/officeart/2005/8/layout/hierarchy2"/>
    <dgm:cxn modelId="{5A778109-C683-4A2B-9695-15C1FFF30216}" type="presParOf" srcId="{B452FA51-31D8-496C-B60E-B2D850AF4AB8}" destId="{3FF8C0CC-49C7-4DB6-B4D7-DB5F8AE12E7C}" srcOrd="0" destOrd="0" presId="urn:microsoft.com/office/officeart/2005/8/layout/hierarchy2"/>
    <dgm:cxn modelId="{46C151BB-20B4-46C0-B84F-97B4DCECAB0B}" type="presParOf" srcId="{0B7FF15A-BD65-491C-B4B3-28383B0334F4}" destId="{2A2FCEC2-7920-4A58-AD7C-AA36C3C25369}" srcOrd="1" destOrd="0" presId="urn:microsoft.com/office/officeart/2005/8/layout/hierarchy2"/>
    <dgm:cxn modelId="{23DBF0FC-FBCA-471C-96EC-1F819A18FA3F}" type="presParOf" srcId="{2A2FCEC2-7920-4A58-AD7C-AA36C3C25369}" destId="{2B0C22CC-44AB-4A52-B33B-D55C04F6E513}" srcOrd="0" destOrd="0" presId="urn:microsoft.com/office/officeart/2005/8/layout/hierarchy2"/>
    <dgm:cxn modelId="{1D75C15C-FB7A-47B4-BE14-65651C1AB637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A801E411-A875-420A-AB81-99E0CF9CCED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1AAFD395-3514-477F-AE98-396A68D958CA}" type="parTrans" cxnId="{48F22FF5-DE92-427F-89F9-E84FE07EE7F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070F6E1-DA54-4CD6-A795-46B530AA3E84}" type="sibTrans" cxnId="{48F22FF5-DE92-427F-89F9-E84FE07EE7FF}">
      <dgm:prSet/>
      <dgm:spPr/>
      <dgm:t>
        <a:bodyPr/>
        <a:lstStyle/>
        <a:p>
          <a:endParaRPr kumimoji="1" lang="ja-JP" altLang="en-US"/>
        </a:p>
      </dgm:t>
    </dgm:pt>
    <dgm:pt modelId="{00735CFA-4B09-47F1-8E3D-05F4416516ED}">
      <dgm:prSet phldrT="[テキスト]"/>
      <dgm:spPr/>
      <dgm:t>
        <a:bodyPr/>
        <a:lstStyle/>
        <a:p>
          <a:r>
            <a:rPr kumimoji="1" lang="en-US" altLang="ja-JP" dirty="0" smtClean="0"/>
            <a:t>q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0CED8A56-4853-4EDC-B8C0-BE64F42CE821}" type="parTrans" cxnId="{DF56903B-92D7-431D-8613-12A9BDFF041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F8FB687-F4EE-4F3F-A647-7590C80A8F2E}" type="sibTrans" cxnId="{DF56903B-92D7-431D-8613-12A9BDFF0412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C47E831F-E9A3-4F49-99FD-9D2D04E6521C}">
      <dgm:prSet/>
      <dgm:spPr/>
      <dgm:t>
        <a:bodyPr/>
        <a:lstStyle/>
        <a:p>
          <a:r>
            <a:rPr kumimoji="1" lang="en-US" altLang="ja-JP" dirty="0" smtClean="0"/>
            <a:t>q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C2A37C47-4230-4348-9B00-5A50362560A9}" type="parTrans" cxnId="{3B0A7EE3-C2F0-40B5-8596-82042A840E9A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461CAB21-7837-48CA-B7C2-3C4E6803906A}" type="sibTrans" cxnId="{3B0A7EE3-C2F0-40B5-8596-82042A840E9A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5CC3FF78-7AC8-459A-AB44-4FC993DA1599}">
      <dgm:prSet/>
      <dgm:spPr/>
      <dgm:t>
        <a:bodyPr/>
        <a:lstStyle/>
        <a:p>
          <a:r>
            <a:rPr kumimoji="1" lang="en-US" altLang="ja-JP" dirty="0" smtClean="0"/>
            <a:t>q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9597F840-9C9C-45E2-B03E-7D2EA7D10DC6}" type="parTrans" cxnId="{4392A115-056B-4769-888D-8E6ABAE3CBA6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F009ECAA-D76D-4E59-838D-F4CE21AB0F38}" type="sibTrans" cxnId="{4392A115-056B-4769-888D-8E6ABAE3CBA6}">
      <dgm:prSet/>
      <dgm:spPr/>
      <dgm:t>
        <a:bodyPr/>
        <a:lstStyle/>
        <a:p>
          <a:endParaRPr kumimoji="1" lang="ja-JP" altLang="en-US"/>
        </a:p>
      </dgm:t>
    </dgm:pt>
    <dgm:pt modelId="{F432F07B-3189-43BD-91A7-A42C873DBF97}">
      <dgm:prSet/>
      <dgm:spPr/>
      <dgm:t>
        <a:bodyPr/>
        <a:lstStyle/>
        <a:p>
          <a:r>
            <a:rPr kumimoji="1" lang="en-US" altLang="ja-JP" dirty="0" smtClean="0"/>
            <a:t>q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EB7E9EBD-71C6-454D-AD67-81EB4145A066}" type="parTrans" cxnId="{E8E7ABFC-C8D7-42EE-8B7E-3540ED6D987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2937791-E142-43FD-BA6B-D0936E15BFC8}" type="sibTrans" cxnId="{E8E7ABFC-C8D7-42EE-8B7E-3540ED6D9872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en-US" altLang="ja-JP" dirty="0" smtClean="0"/>
            <a:t>p</a:t>
          </a:r>
          <a:r>
            <a:rPr kumimoji="1" lang="ja-JP" altLang="en-US" dirty="0" smtClean="0"/>
            <a:t>：真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5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5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9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9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9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9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9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9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9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9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9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9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5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5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5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5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5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5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9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9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  <dgm:pt modelId="{DD182FFA-0C1C-41AF-AF2C-8F443CF0B585}" type="pres">
      <dgm:prSet presAssocID="{1AAFD395-3514-477F-AE98-396A68D958CA}" presName="conn2-1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1CFCB5AC-F458-479B-9471-6DFB9DC64740}" type="pres">
      <dgm:prSet presAssocID="{1AAFD395-3514-477F-AE98-396A68D958CA}" presName="connTx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D320040C-FE7D-4DBB-BD9B-2F9B2C46C4AF}" type="pres">
      <dgm:prSet presAssocID="{A801E411-A875-420A-AB81-99E0CF9CCEDC}" presName="root2" presStyleCnt="0"/>
      <dgm:spPr/>
    </dgm:pt>
    <dgm:pt modelId="{972AE924-3B69-4C25-9113-D95165131F8E}" type="pres">
      <dgm:prSet presAssocID="{A801E411-A875-420A-AB81-99E0CF9CCEDC}" presName="LevelTwoTextNode" presStyleLbl="node2" presStyleIdx="2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973BB3F-6E4E-4199-8E63-A86F39F8293B}" type="pres">
      <dgm:prSet presAssocID="{A801E411-A875-420A-AB81-99E0CF9CCEDC}" presName="level3hierChild" presStyleCnt="0"/>
      <dgm:spPr/>
    </dgm:pt>
    <dgm:pt modelId="{59D7D25A-507C-4F26-829E-608DE822431A}" type="pres">
      <dgm:prSet presAssocID="{C2A37C47-4230-4348-9B00-5A50362560A9}" presName="conn2-1" presStyleLbl="parChTrans1D3" presStyleIdx="4" presStyleCnt="5"/>
      <dgm:spPr/>
      <dgm:t>
        <a:bodyPr/>
        <a:lstStyle/>
        <a:p>
          <a:endParaRPr kumimoji="1" lang="ja-JP" altLang="en-US"/>
        </a:p>
      </dgm:t>
    </dgm:pt>
    <dgm:pt modelId="{CCE7F45A-FC1E-43E8-9D4D-3BD15D5E9C71}" type="pres">
      <dgm:prSet presAssocID="{C2A37C47-4230-4348-9B00-5A50362560A9}" presName="connTx" presStyleLbl="parChTrans1D3" presStyleIdx="4" presStyleCnt="5"/>
      <dgm:spPr/>
      <dgm:t>
        <a:bodyPr/>
        <a:lstStyle/>
        <a:p>
          <a:endParaRPr kumimoji="1" lang="ja-JP" altLang="en-US"/>
        </a:p>
      </dgm:t>
    </dgm:pt>
    <dgm:pt modelId="{CA78575C-E47A-4858-B29B-1C1BF2579B52}" type="pres">
      <dgm:prSet presAssocID="{C47E831F-E9A3-4F49-99FD-9D2D04E6521C}" presName="root2" presStyleCnt="0"/>
      <dgm:spPr/>
    </dgm:pt>
    <dgm:pt modelId="{83DB8129-4FF2-46F9-BD84-845944BDFC1E}" type="pres">
      <dgm:prSet presAssocID="{C47E831F-E9A3-4F49-99FD-9D2D04E6521C}" presName="LevelTwoTextNode" presStyleLbl="node3" presStyleIdx="4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839867FC-DE94-4657-A827-B0C744859FFF}" type="pres">
      <dgm:prSet presAssocID="{C47E831F-E9A3-4F49-99FD-9D2D04E6521C}" presName="level3hierChild" presStyleCnt="0"/>
      <dgm:spPr/>
    </dgm:pt>
    <dgm:pt modelId="{768B43C7-CED5-4863-B527-BFCDED55B1BA}" type="pres">
      <dgm:prSet presAssocID="{9597F840-9C9C-45E2-B03E-7D2EA7D10DC6}" presName="conn2-1" presStyleLbl="parChTrans1D4" presStyleIdx="6" presStyleCnt="9"/>
      <dgm:spPr/>
      <dgm:t>
        <a:bodyPr/>
        <a:lstStyle/>
        <a:p>
          <a:endParaRPr kumimoji="1" lang="ja-JP" altLang="en-US"/>
        </a:p>
      </dgm:t>
    </dgm:pt>
    <dgm:pt modelId="{DF1A4807-C9D4-4EAA-89CE-EE9A9FECF2BA}" type="pres">
      <dgm:prSet presAssocID="{9597F840-9C9C-45E2-B03E-7D2EA7D10DC6}" presName="connTx" presStyleLbl="parChTrans1D4" presStyleIdx="6" presStyleCnt="9"/>
      <dgm:spPr/>
      <dgm:t>
        <a:bodyPr/>
        <a:lstStyle/>
        <a:p>
          <a:endParaRPr kumimoji="1" lang="ja-JP" altLang="en-US"/>
        </a:p>
      </dgm:t>
    </dgm:pt>
    <dgm:pt modelId="{C05F2B60-E647-4F86-A282-01D54307B82A}" type="pres">
      <dgm:prSet presAssocID="{5CC3FF78-7AC8-459A-AB44-4FC993DA1599}" presName="root2" presStyleCnt="0"/>
      <dgm:spPr/>
    </dgm:pt>
    <dgm:pt modelId="{F66FB93E-3692-478E-B08F-1587A791D2B6}" type="pres">
      <dgm:prSet presAssocID="{5CC3FF78-7AC8-459A-AB44-4FC993DA1599}" presName="LevelTwoTextNode" presStyleLbl="node4" presStyleIdx="6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E8A1017-D461-4D10-BDAF-B2794A750465}" type="pres">
      <dgm:prSet presAssocID="{5CC3FF78-7AC8-459A-AB44-4FC993DA1599}" presName="level3hierChild" presStyleCnt="0"/>
      <dgm:spPr/>
    </dgm:pt>
    <dgm:pt modelId="{D60FB6DD-2A08-4E9A-9E47-A6A0BDC3F649}" type="pres">
      <dgm:prSet presAssocID="{EB7E9EBD-71C6-454D-AD67-81EB4145A066}" presName="conn2-1" presStyleLbl="parChTrans1D4" presStyleIdx="7" presStyleCnt="9"/>
      <dgm:spPr/>
      <dgm:t>
        <a:bodyPr/>
        <a:lstStyle/>
        <a:p>
          <a:endParaRPr kumimoji="1" lang="ja-JP" altLang="en-US"/>
        </a:p>
      </dgm:t>
    </dgm:pt>
    <dgm:pt modelId="{0ADADA99-A01A-4476-A631-D518BA52EFD4}" type="pres">
      <dgm:prSet presAssocID="{EB7E9EBD-71C6-454D-AD67-81EB4145A066}" presName="connTx" presStyleLbl="parChTrans1D4" presStyleIdx="7" presStyleCnt="9"/>
      <dgm:spPr/>
      <dgm:t>
        <a:bodyPr/>
        <a:lstStyle/>
        <a:p>
          <a:endParaRPr kumimoji="1" lang="ja-JP" altLang="en-US"/>
        </a:p>
      </dgm:t>
    </dgm:pt>
    <dgm:pt modelId="{B2457332-996C-42A1-B8A4-ADD41C9197CC}" type="pres">
      <dgm:prSet presAssocID="{F432F07B-3189-43BD-91A7-A42C873DBF97}" presName="root2" presStyleCnt="0"/>
      <dgm:spPr/>
    </dgm:pt>
    <dgm:pt modelId="{CD20B86F-CFF3-4A2F-8A1C-1F080FC9E35F}" type="pres">
      <dgm:prSet presAssocID="{F432F07B-3189-43BD-91A7-A42C873DBF97}" presName="LevelTwoTextNode" presStyleLbl="node4" presStyleIdx="7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5778277B-8240-4534-A8FB-4BBE4CE6F73B}" type="pres">
      <dgm:prSet presAssocID="{F432F07B-3189-43BD-91A7-A42C873DBF97}" presName="level3hierChild" presStyleCnt="0"/>
      <dgm:spPr/>
    </dgm:pt>
    <dgm:pt modelId="{D85608D2-7C06-403B-B80D-AC0867B825F3}" type="pres">
      <dgm:prSet presAssocID="{0CED8A56-4853-4EDC-B8C0-BE64F42CE821}" presName="conn2-1" presStyleLbl="parChTrans1D4" presStyleIdx="8" presStyleCnt="9"/>
      <dgm:spPr/>
      <dgm:t>
        <a:bodyPr/>
        <a:lstStyle/>
        <a:p>
          <a:endParaRPr kumimoji="1" lang="ja-JP" altLang="en-US"/>
        </a:p>
      </dgm:t>
    </dgm:pt>
    <dgm:pt modelId="{BD01A1AD-C26A-4D07-84A7-F377C00F96AF}" type="pres">
      <dgm:prSet presAssocID="{0CED8A56-4853-4EDC-B8C0-BE64F42CE821}" presName="connTx" presStyleLbl="parChTrans1D4" presStyleIdx="8" presStyleCnt="9"/>
      <dgm:spPr/>
      <dgm:t>
        <a:bodyPr/>
        <a:lstStyle/>
        <a:p>
          <a:endParaRPr kumimoji="1" lang="ja-JP" altLang="en-US"/>
        </a:p>
      </dgm:t>
    </dgm:pt>
    <dgm:pt modelId="{CC59D585-5471-4849-B219-C2E8194E0604}" type="pres">
      <dgm:prSet presAssocID="{00735CFA-4B09-47F1-8E3D-05F4416516ED}" presName="root2" presStyleCnt="0"/>
      <dgm:spPr/>
    </dgm:pt>
    <dgm:pt modelId="{649045F0-4E88-41C2-A1AB-81237382B940}" type="pres">
      <dgm:prSet presAssocID="{00735CFA-4B09-47F1-8E3D-05F4416516ED}" presName="LevelTwoTextNode" presStyleLbl="node4" presStyleIdx="8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D34C1A39-987E-4B4C-A890-26A087603013}" type="pres">
      <dgm:prSet presAssocID="{00735CFA-4B09-47F1-8E3D-05F4416516ED}" presName="level3hierChild" presStyleCnt="0"/>
      <dgm:spPr/>
    </dgm:pt>
  </dgm:ptLst>
  <dgm:cxnLst>
    <dgm:cxn modelId="{F3B3ACD2-0A16-4D03-A4BB-1CCB8EF8AC73}" type="presOf" srcId="{9597F840-9C9C-45E2-B03E-7D2EA7D10DC6}" destId="{DF1A4807-C9D4-4EAA-89CE-EE9A9FECF2BA}" srcOrd="1" destOrd="0" presId="urn:microsoft.com/office/officeart/2005/8/layout/hierarchy2"/>
    <dgm:cxn modelId="{E2E80F68-616A-4553-ADC8-707595A3FA9C}" type="presOf" srcId="{F432F07B-3189-43BD-91A7-A42C873DBF97}" destId="{CD20B86F-CFF3-4A2F-8A1C-1F080FC9E35F}" srcOrd="0" destOrd="0" presId="urn:microsoft.com/office/officeart/2005/8/layout/hierarchy2"/>
    <dgm:cxn modelId="{BA2A7F28-A8E6-47E8-9BB5-80D9DB0CFBD5}" type="presOf" srcId="{DA1D53F6-824B-462C-A151-B171B72EEEFC}" destId="{0E6F3A45-E3FC-4812-B7FE-750954AF4F63}" srcOrd="0" destOrd="0" presId="urn:microsoft.com/office/officeart/2005/8/layout/hierarchy2"/>
    <dgm:cxn modelId="{F86AEDAD-87EF-408B-8C73-2F6DF15AB9A2}" type="presOf" srcId="{A801E411-A875-420A-AB81-99E0CF9CCEDC}" destId="{972AE924-3B69-4C25-9113-D95165131F8E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85917A05-475E-4F5E-AE6D-CFCC303BC7F1}" type="presOf" srcId="{17B8B30A-ABAA-4A14-A5F0-6EA3C883C387}" destId="{357F24B7-4EC1-492E-9484-D793B8E445CE}" srcOrd="1" destOrd="0" presId="urn:microsoft.com/office/officeart/2005/8/layout/hierarchy2"/>
    <dgm:cxn modelId="{1D54CDB1-E278-4274-AA7B-5EA170A2EAA9}" type="presOf" srcId="{43EF5F38-0B63-43CF-B52D-1FDE594C1CDF}" destId="{B67B4605-2B5B-4BFF-A133-24AD4DFB0BD7}" srcOrd="0" destOrd="0" presId="urn:microsoft.com/office/officeart/2005/8/layout/hierarchy2"/>
    <dgm:cxn modelId="{35E81FF7-F7C4-429F-AF93-4CF1A4C79C75}" type="presOf" srcId="{9382F7DA-2894-4330-BBC8-960AC6AA3104}" destId="{3B5FE956-A36D-42F5-B3B1-3502210CF386}" srcOrd="0" destOrd="0" presId="urn:microsoft.com/office/officeart/2005/8/layout/hierarchy2"/>
    <dgm:cxn modelId="{79E5B8BE-11E8-422B-8CC1-ECB81B27EC4A}" type="presOf" srcId="{90C365F7-3705-415E-AFB3-B57B4FD46837}" destId="{6336CDA6-79A4-4CD9-8130-ACEBB5F3B30E}" srcOrd="1" destOrd="0" presId="urn:microsoft.com/office/officeart/2005/8/layout/hierarchy2"/>
    <dgm:cxn modelId="{363E7985-EB87-4190-B1CF-17756FB30285}" type="presOf" srcId="{1AAFD395-3514-477F-AE98-396A68D958CA}" destId="{1CFCB5AC-F458-479B-9471-6DFB9DC64740}" srcOrd="1" destOrd="0" presId="urn:microsoft.com/office/officeart/2005/8/layout/hierarchy2"/>
    <dgm:cxn modelId="{B33B53A2-1B0E-4E8C-9401-9B3ADF5AA539}" type="presOf" srcId="{2EA77C9F-ED8C-43DE-A251-80FA84F342AD}" destId="{2B0C22CC-44AB-4A52-B33B-D55C04F6E513}" srcOrd="0" destOrd="0" presId="urn:microsoft.com/office/officeart/2005/8/layout/hierarchy2"/>
    <dgm:cxn modelId="{FADAF0F5-8C9E-43FE-9129-1DDC2CD992CD}" type="presOf" srcId="{32789479-D3D0-4561-8210-99A1F52439AC}" destId="{D061A583-A83C-47FB-ADC7-9720344DDC42}" srcOrd="0" destOrd="0" presId="urn:microsoft.com/office/officeart/2005/8/layout/hierarchy2"/>
    <dgm:cxn modelId="{FBFDB208-2646-4531-96E1-9F95BC961208}" type="presOf" srcId="{5F6473DC-A526-452E-8712-1CF1BBE56AFA}" destId="{7BE1D5E6-7752-46C9-8289-49EA4F8AB8F2}" srcOrd="0" destOrd="0" presId="urn:microsoft.com/office/officeart/2005/8/layout/hierarchy2"/>
    <dgm:cxn modelId="{A4F9A086-0A00-4C10-8995-5FF007AFB852}" type="presOf" srcId="{DA1D53F6-824B-462C-A151-B171B72EEEFC}" destId="{DD3412E7-C586-4EE7-8B37-6DCB7D23AD81}" srcOrd="1" destOrd="0" presId="urn:microsoft.com/office/officeart/2005/8/layout/hierarchy2"/>
    <dgm:cxn modelId="{CC26C572-D97F-4AF6-B819-DDE41DB7846A}" type="presOf" srcId="{30838DD8-03BE-4944-B850-DB2228CB9BAD}" destId="{63CEFAD2-A4F0-48DA-B528-F3358201228C}" srcOrd="0" destOrd="0" presId="urn:microsoft.com/office/officeart/2005/8/layout/hierarchy2"/>
    <dgm:cxn modelId="{A64B6E2A-D8DF-4D69-91DE-41233D802F36}" type="presOf" srcId="{9597F840-9C9C-45E2-B03E-7D2EA7D10DC6}" destId="{768B43C7-CED5-4863-B527-BFCDED55B1BA}" srcOrd="0" destOrd="0" presId="urn:microsoft.com/office/officeart/2005/8/layout/hierarchy2"/>
    <dgm:cxn modelId="{E0417240-2431-4694-925B-44D15961E00A}" type="presOf" srcId="{0CED8A56-4853-4EDC-B8C0-BE64F42CE821}" destId="{D85608D2-7C06-403B-B80D-AC0867B825F3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6D544A2A-899A-459F-9C13-B94D3CD30F1B}" type="presOf" srcId="{0CED8A56-4853-4EDC-B8C0-BE64F42CE821}" destId="{BD01A1AD-C26A-4D07-84A7-F377C00F96AF}" srcOrd="1" destOrd="0" presId="urn:microsoft.com/office/officeart/2005/8/layout/hierarchy2"/>
    <dgm:cxn modelId="{D4E0AAA4-0485-48BF-A3DB-41C4D2425AF9}" type="presOf" srcId="{FABDBC32-0FFA-438C-AAF3-E3F5566B3819}" destId="{7A0D6507-8F08-4EC4-AA0E-4456DCF48B98}" srcOrd="0" destOrd="0" presId="urn:microsoft.com/office/officeart/2005/8/layout/hierarchy2"/>
    <dgm:cxn modelId="{3DE22E01-5651-4F8C-83E3-56E7BB69B050}" type="presOf" srcId="{EB7E9EBD-71C6-454D-AD67-81EB4145A066}" destId="{0ADADA99-A01A-4476-A631-D518BA52EFD4}" srcOrd="1" destOrd="0" presId="urn:microsoft.com/office/officeart/2005/8/layout/hierarchy2"/>
    <dgm:cxn modelId="{B89B0D18-BEAC-4679-8DC8-61FEBE4B8174}" type="presOf" srcId="{F43BE195-B3AF-4D9B-8F18-20CEB8AEAA10}" destId="{06D8E414-A382-4EA9-A7D6-A413F401E4FE}" srcOrd="1" destOrd="0" presId="urn:microsoft.com/office/officeart/2005/8/layout/hierarchy2"/>
    <dgm:cxn modelId="{483E7CAD-CEFB-4EA7-A0EF-895951DEAA9F}" type="presOf" srcId="{BFB971BE-AC44-41F6-8CC4-A72CB6309EE7}" destId="{6470BFA9-C327-4096-8D61-EA4CA9C27CB4}" srcOrd="0" destOrd="0" presId="urn:microsoft.com/office/officeart/2005/8/layout/hierarchy2"/>
    <dgm:cxn modelId="{C20C02CF-7CF8-478D-BCE2-BEA086C3276E}" type="presOf" srcId="{F55DBCE9-4067-4F8C-8E09-B9FAFBAA43B8}" destId="{B6A78734-6665-4B64-AEBF-1BA412E19239}" srcOrd="0" destOrd="0" presId="urn:microsoft.com/office/officeart/2005/8/layout/hierarchy2"/>
    <dgm:cxn modelId="{BD4C26FA-B05B-4814-8BE5-8378BA209986}" type="presOf" srcId="{946E9176-08CA-4102-BE65-B79BC5BB88B1}" destId="{9D8C6645-9257-43DC-8ECE-FAC4BD31B83D}" srcOrd="0" destOrd="0" presId="urn:microsoft.com/office/officeart/2005/8/layout/hierarchy2"/>
    <dgm:cxn modelId="{2EABE363-3B61-4D9A-847A-462CC90DA63F}" type="presOf" srcId="{90C365F7-3705-415E-AFB3-B57B4FD46837}" destId="{3BDB2592-9155-44B3-830F-A4DE2AD219F9}" srcOrd="0" destOrd="0" presId="urn:microsoft.com/office/officeart/2005/8/layout/hierarchy2"/>
    <dgm:cxn modelId="{43855CDA-5044-41B5-9D23-DDEE190E989E}" type="presOf" srcId="{DC4A0059-7CB1-4870-912E-56A1AF1CE729}" destId="{3DB59059-BA66-4AC2-A107-F827FFB4FC00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2A8C54DF-631D-4D32-8BD2-7A88E3FF63B5}" type="presOf" srcId="{30838DD8-03BE-4944-B850-DB2228CB9BAD}" destId="{50305B30-6B2E-4E18-8FB3-BEC12EE0951C}" srcOrd="1" destOrd="0" presId="urn:microsoft.com/office/officeart/2005/8/layout/hierarchy2"/>
    <dgm:cxn modelId="{D250FF4A-21FD-4A92-8662-1013CA40571F}" type="presOf" srcId="{C2A37C47-4230-4348-9B00-5A50362560A9}" destId="{59D7D25A-507C-4F26-829E-608DE822431A}" srcOrd="0" destOrd="0" presId="urn:microsoft.com/office/officeart/2005/8/layout/hierarchy2"/>
    <dgm:cxn modelId="{394BDEDC-65DD-41F5-96AE-636514CA7572}" type="presOf" srcId="{FE5055CF-E558-4BE1-8869-87428AC98328}" destId="{5676D8F1-5B82-44FE-996F-7D17701F551F}" srcOrd="0" destOrd="0" presId="urn:microsoft.com/office/officeart/2005/8/layout/hierarchy2"/>
    <dgm:cxn modelId="{6F908F96-017E-44DB-9F5D-9A39DEAA30AB}" type="presOf" srcId="{4634CB4A-37A5-4408-B738-1E804F1A8ACB}" destId="{5EA7C777-B086-4FC0-B57F-0665BF4F8ABE}" srcOrd="1" destOrd="0" presId="urn:microsoft.com/office/officeart/2005/8/layout/hierarchy2"/>
    <dgm:cxn modelId="{75FFA5E3-0C3E-4FA4-847D-BA094A59183A}" type="presOf" srcId="{7549617F-065D-4025-B63E-9FADF7C39487}" destId="{3FF8C0CC-49C7-4DB6-B4D7-DB5F8AE12E7C}" srcOrd="1" destOrd="0" presId="urn:microsoft.com/office/officeart/2005/8/layout/hierarchy2"/>
    <dgm:cxn modelId="{038559FC-A9BD-4D5A-B4F2-1B437ABF1B94}" type="presOf" srcId="{43EF5F38-0B63-43CF-B52D-1FDE594C1CDF}" destId="{407909C7-BEFB-407C-A7B7-8B4AED3A3599}" srcOrd="1" destOrd="0" presId="urn:microsoft.com/office/officeart/2005/8/layout/hierarchy2"/>
    <dgm:cxn modelId="{DB3BB544-FA37-451E-8A7F-4E9B477258A6}" type="presOf" srcId="{1D5A0DEF-286F-4477-B1C2-E86409CAD5A4}" destId="{7E5F6F22-FC32-43A7-ADAC-04DD52A1EACE}" srcOrd="0" destOrd="0" presId="urn:microsoft.com/office/officeart/2005/8/layout/hierarchy2"/>
    <dgm:cxn modelId="{48F22FF5-DE92-427F-89F9-E84FE07EE7FF}" srcId="{32789479-D3D0-4561-8210-99A1F52439AC}" destId="{A801E411-A875-420A-AB81-99E0CF9CCEDC}" srcOrd="2" destOrd="0" parTransId="{1AAFD395-3514-477F-AE98-396A68D958CA}" sibTransId="{2070F6E1-DA54-4CD6-A795-46B530AA3E84}"/>
    <dgm:cxn modelId="{4392A115-056B-4769-888D-8E6ABAE3CBA6}" srcId="{C47E831F-E9A3-4F49-99FD-9D2D04E6521C}" destId="{5CC3FF78-7AC8-459A-AB44-4FC993DA1599}" srcOrd="0" destOrd="0" parTransId="{9597F840-9C9C-45E2-B03E-7D2EA7D10DC6}" sibTransId="{F009ECAA-D76D-4E59-838D-F4CE21AB0F38}"/>
    <dgm:cxn modelId="{96D37318-42BE-40A0-BFF2-F55C3BF2E845}" type="presOf" srcId="{00735CFA-4B09-47F1-8E3D-05F4416516ED}" destId="{649045F0-4E88-41C2-A1AB-81237382B940}" srcOrd="0" destOrd="0" presId="urn:microsoft.com/office/officeart/2005/8/layout/hierarchy2"/>
    <dgm:cxn modelId="{3B0A7EE3-C2F0-40B5-8596-82042A840E9A}" srcId="{A801E411-A875-420A-AB81-99E0CF9CCEDC}" destId="{C47E831F-E9A3-4F49-99FD-9D2D04E6521C}" srcOrd="0" destOrd="0" parTransId="{C2A37C47-4230-4348-9B00-5A50362560A9}" sibTransId="{461CAB21-7837-48CA-B7C2-3C4E6803906A}"/>
    <dgm:cxn modelId="{FD8456DC-3C7A-427B-8CEA-E811CAC8308A}" type="presOf" srcId="{5CC3FF78-7AC8-459A-AB44-4FC993DA1599}" destId="{F66FB93E-3692-478E-B08F-1587A791D2B6}" srcOrd="0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8966AA0B-D854-446D-897F-9A18DF9C22A6}" type="presOf" srcId="{E913E71D-3690-43FC-A777-19074206FD5B}" destId="{A48C4E26-9A12-411D-B47F-1F552F80CACA}" srcOrd="1" destOrd="0" presId="urn:microsoft.com/office/officeart/2005/8/layout/hierarchy2"/>
    <dgm:cxn modelId="{CB663271-1811-49BC-8292-D2DCC439A4F0}" type="presOf" srcId="{8AC84CE0-89D6-4471-89A9-90BF3CC5CF0B}" destId="{204C6BE7-14C3-4DF6-B3E7-5E6343514A22}" srcOrd="0" destOrd="0" presId="urn:microsoft.com/office/officeart/2005/8/layout/hierarchy2"/>
    <dgm:cxn modelId="{DF56903B-92D7-431D-8613-12A9BDFF0412}" srcId="{5CC3FF78-7AC8-459A-AB44-4FC993DA1599}" destId="{00735CFA-4B09-47F1-8E3D-05F4416516ED}" srcOrd="1" destOrd="0" parTransId="{0CED8A56-4853-4EDC-B8C0-BE64F42CE821}" sibTransId="{AF8FB687-F4EE-4F3F-A647-7590C80A8F2E}"/>
    <dgm:cxn modelId="{FF0B08E0-304E-48EA-9062-D2A7A1066FF7}" type="presOf" srcId="{DC4A0059-7CB1-4870-912E-56A1AF1CE729}" destId="{11645AFB-0B2E-48F3-B7CA-7D954D0B37A7}" srcOrd="1" destOrd="0" presId="urn:microsoft.com/office/officeart/2005/8/layout/hierarchy2"/>
    <dgm:cxn modelId="{191B2B8B-8862-4D98-AF07-076F7938E01F}" type="presOf" srcId="{F11284C4-602F-46BD-A646-36885631ED4E}" destId="{BB0CFC4C-C857-43DC-B0EE-B5B4714A570C}" srcOrd="1" destOrd="0" presId="urn:microsoft.com/office/officeart/2005/8/layout/hierarchy2"/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E30392F0-D2FE-48DB-9C9A-435E2E80FA61}" type="presOf" srcId="{EB7E9EBD-71C6-454D-AD67-81EB4145A066}" destId="{D60FB6DD-2A08-4E9A-9E47-A6A0BDC3F649}" srcOrd="0" destOrd="0" presId="urn:microsoft.com/office/officeart/2005/8/layout/hierarchy2"/>
    <dgm:cxn modelId="{2D39B705-94DC-4E44-9B4F-D2E00A52C15E}" type="presOf" srcId="{ABEB8CC6-F603-46F3-9084-65D2232E9744}" destId="{85FB0DF2-A3E1-4974-9B79-E9CE0007D262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D9ED5044-8123-4DC4-BDEB-5ACF05EC8D58}" type="presOf" srcId="{C47E831F-E9A3-4F49-99FD-9D2D04E6521C}" destId="{83DB8129-4FF2-46F9-BD84-845944BDFC1E}" srcOrd="0" destOrd="0" presId="urn:microsoft.com/office/officeart/2005/8/layout/hierarchy2"/>
    <dgm:cxn modelId="{E8E7ABFC-C8D7-42EE-8B7E-3540ED6D9872}" srcId="{5CC3FF78-7AC8-459A-AB44-4FC993DA1599}" destId="{F432F07B-3189-43BD-91A7-A42C873DBF97}" srcOrd="0" destOrd="0" parTransId="{EB7E9EBD-71C6-454D-AD67-81EB4145A066}" sibTransId="{32937791-E142-43FD-BA6B-D0936E15BFC8}"/>
    <dgm:cxn modelId="{EB7076C0-7506-47DA-A549-A9A5CD202EEC}" type="presOf" srcId="{AF5C1BE5-7785-42FD-BEAD-F35D17370F1B}" destId="{E307BBB1-2B75-4CAD-AECA-ED3F08484F4A}" srcOrd="0" destOrd="0" presId="urn:microsoft.com/office/officeart/2005/8/layout/hierarchy2"/>
    <dgm:cxn modelId="{F6834EFD-D6CB-42AE-8371-A9A99D9F8713}" type="presOf" srcId="{2CBD22B9-AA59-46FE-B4EA-79ABA8F45C5F}" destId="{1346E23B-9AA8-4919-A1B5-E1111163EE88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FC41579B-EDE9-4A2D-8BD1-D0A1394C5E30}" type="presOf" srcId="{1AAFD395-3514-477F-AE98-396A68D958CA}" destId="{DD182FFA-0C1C-41AF-AF2C-8F443CF0B585}" srcOrd="0" destOrd="0" presId="urn:microsoft.com/office/officeart/2005/8/layout/hierarchy2"/>
    <dgm:cxn modelId="{0740BECC-A5FC-4A3C-B36D-810420B67AD3}" type="presOf" srcId="{C2A37C47-4230-4348-9B00-5A50362560A9}" destId="{CCE7F45A-FC1E-43E8-9D4D-3BD15D5E9C71}" srcOrd="1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7C7E180A-C842-4FF0-9638-370D67D99585}" type="presOf" srcId="{17B8B30A-ABAA-4A14-A5F0-6EA3C883C387}" destId="{F4451BFA-15EF-48DF-992B-F1CB27B1C004}" srcOrd="0" destOrd="0" presId="urn:microsoft.com/office/officeart/2005/8/layout/hierarchy2"/>
    <dgm:cxn modelId="{5EDA33D9-C177-4A98-B4E0-DD2C90C82990}" type="presOf" srcId="{7549617F-065D-4025-B63E-9FADF7C39487}" destId="{B452FA51-31D8-496C-B60E-B2D850AF4AB8}" srcOrd="0" destOrd="0" presId="urn:microsoft.com/office/officeart/2005/8/layout/hierarchy2"/>
    <dgm:cxn modelId="{484ED950-4578-4561-B554-4A94615B806A}" type="presOf" srcId="{056EB6BA-D175-4655-A0DE-34C394CA6079}" destId="{15CB760C-3BFB-4282-B991-9800ACAD261D}" srcOrd="1" destOrd="0" presId="urn:microsoft.com/office/officeart/2005/8/layout/hierarchy2"/>
    <dgm:cxn modelId="{E0909E26-8D62-4A30-89E1-B68E9F67C1D5}" type="presOf" srcId="{056EB6BA-D175-4655-A0DE-34C394CA6079}" destId="{81BEB010-F4D3-4071-8A4F-317F6F9A93EF}" srcOrd="0" destOrd="0" presId="urn:microsoft.com/office/officeart/2005/8/layout/hierarchy2"/>
    <dgm:cxn modelId="{A7E38076-0BA9-4CC3-90C1-2E9882809055}" type="presOf" srcId="{F43BE195-B3AF-4D9B-8F18-20CEB8AEAA10}" destId="{7A94F9E5-2610-48FC-BC73-283DB6CB4A95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BF7C0F01-382D-4461-BA4D-FA4901034D30}" type="presOf" srcId="{F11284C4-602F-46BD-A646-36885631ED4E}" destId="{5900E61A-3226-4D21-92BC-7454B2AFFE52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70F1B5A6-CFE5-44FB-92B4-6FD614F7586D}" type="presOf" srcId="{E913E71D-3690-43FC-A777-19074206FD5B}" destId="{80B8C395-45F5-4B28-9A18-8ED8D7AF3EF4}" srcOrd="0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218CDE81-7D90-47B1-8D58-AB8A9516023B}" type="presOf" srcId="{4634CB4A-37A5-4408-B738-1E804F1A8ACB}" destId="{6FBF80DB-CDA6-46CB-9FA7-106C6AD409AB}" srcOrd="0" destOrd="0" presId="urn:microsoft.com/office/officeart/2005/8/layout/hierarchy2"/>
    <dgm:cxn modelId="{5947BDD0-93CC-4CAE-B822-B10239381DBC}" type="presParOf" srcId="{7BE1D5E6-7752-46C9-8289-49EA4F8AB8F2}" destId="{DEF71E8E-9168-42DD-90DF-7F63D0540B3B}" srcOrd="0" destOrd="0" presId="urn:microsoft.com/office/officeart/2005/8/layout/hierarchy2"/>
    <dgm:cxn modelId="{596E49BC-02C2-4792-9F62-03566711DEFB}" type="presParOf" srcId="{DEF71E8E-9168-42DD-90DF-7F63D0540B3B}" destId="{D061A583-A83C-47FB-ADC7-9720344DDC42}" srcOrd="0" destOrd="0" presId="urn:microsoft.com/office/officeart/2005/8/layout/hierarchy2"/>
    <dgm:cxn modelId="{4FFE5E90-49AD-4592-8AE7-D463B7BD0300}" type="presParOf" srcId="{DEF71E8E-9168-42DD-90DF-7F63D0540B3B}" destId="{4FD1B3B8-7700-43A1-AED8-0EC5903ACBAC}" srcOrd="1" destOrd="0" presId="urn:microsoft.com/office/officeart/2005/8/layout/hierarchy2"/>
    <dgm:cxn modelId="{41F04FAC-C2E9-4BDF-89FC-2057509E1ADC}" type="presParOf" srcId="{4FD1B3B8-7700-43A1-AED8-0EC5903ACBAC}" destId="{81BEB010-F4D3-4071-8A4F-317F6F9A93EF}" srcOrd="0" destOrd="0" presId="urn:microsoft.com/office/officeart/2005/8/layout/hierarchy2"/>
    <dgm:cxn modelId="{014A7738-48E1-43A8-9DE7-A325017B9736}" type="presParOf" srcId="{81BEB010-F4D3-4071-8A4F-317F6F9A93EF}" destId="{15CB760C-3BFB-4282-B991-9800ACAD261D}" srcOrd="0" destOrd="0" presId="urn:microsoft.com/office/officeart/2005/8/layout/hierarchy2"/>
    <dgm:cxn modelId="{0D47BC91-3E91-4A83-AE8B-AD8C20780028}" type="presParOf" srcId="{4FD1B3B8-7700-43A1-AED8-0EC5903ACBAC}" destId="{F2269A2E-10D1-4020-B397-81544894628C}" srcOrd="1" destOrd="0" presId="urn:microsoft.com/office/officeart/2005/8/layout/hierarchy2"/>
    <dgm:cxn modelId="{636D91C9-C053-4EDE-97F3-E89C9C0AEE6C}" type="presParOf" srcId="{F2269A2E-10D1-4020-B397-81544894628C}" destId="{204C6BE7-14C3-4DF6-B3E7-5E6343514A22}" srcOrd="0" destOrd="0" presId="urn:microsoft.com/office/officeart/2005/8/layout/hierarchy2"/>
    <dgm:cxn modelId="{80BBFF0E-DC94-4CEF-8AB2-9734C3812659}" type="presParOf" srcId="{F2269A2E-10D1-4020-B397-81544894628C}" destId="{B2940E33-3026-40D9-B194-22111903922A}" srcOrd="1" destOrd="0" presId="urn:microsoft.com/office/officeart/2005/8/layout/hierarchy2"/>
    <dgm:cxn modelId="{3F1160A9-3496-41CB-9C3A-562DED931EDC}" type="presParOf" srcId="{B2940E33-3026-40D9-B194-22111903922A}" destId="{63CEFAD2-A4F0-48DA-B528-F3358201228C}" srcOrd="0" destOrd="0" presId="urn:microsoft.com/office/officeart/2005/8/layout/hierarchy2"/>
    <dgm:cxn modelId="{CDEDCB23-EA21-4C25-B0E3-FA18C29B5F2F}" type="presParOf" srcId="{63CEFAD2-A4F0-48DA-B528-F3358201228C}" destId="{50305B30-6B2E-4E18-8FB3-BEC12EE0951C}" srcOrd="0" destOrd="0" presId="urn:microsoft.com/office/officeart/2005/8/layout/hierarchy2"/>
    <dgm:cxn modelId="{4C0F15A4-B564-4BBC-B90D-9147E392B9B5}" type="presParOf" srcId="{B2940E33-3026-40D9-B194-22111903922A}" destId="{BD53FAC4-81A2-4D3A-803A-AC845DEFDE85}" srcOrd="1" destOrd="0" presId="urn:microsoft.com/office/officeart/2005/8/layout/hierarchy2"/>
    <dgm:cxn modelId="{5AA2801F-6603-42B1-83DC-1DB60ACD1EA9}" type="presParOf" srcId="{BD53FAC4-81A2-4D3A-803A-AC845DEFDE85}" destId="{5676D8F1-5B82-44FE-996F-7D17701F551F}" srcOrd="0" destOrd="0" presId="urn:microsoft.com/office/officeart/2005/8/layout/hierarchy2"/>
    <dgm:cxn modelId="{F6BCAD5B-FFAF-4D91-BF60-F3802AE889BD}" type="presParOf" srcId="{BD53FAC4-81A2-4D3A-803A-AC845DEFDE85}" destId="{6A299CA6-2887-416A-BB14-A82FB8E1ADBC}" srcOrd="1" destOrd="0" presId="urn:microsoft.com/office/officeart/2005/8/layout/hierarchy2"/>
    <dgm:cxn modelId="{DFDF149B-C424-4F35-BC20-CA2DE27747F0}" type="presParOf" srcId="{6A299CA6-2887-416A-BB14-A82FB8E1ADBC}" destId="{5900E61A-3226-4D21-92BC-7454B2AFFE52}" srcOrd="0" destOrd="0" presId="urn:microsoft.com/office/officeart/2005/8/layout/hierarchy2"/>
    <dgm:cxn modelId="{D0BF43E0-BCB9-4BF6-B43B-C36B6458F72F}" type="presParOf" srcId="{5900E61A-3226-4D21-92BC-7454B2AFFE52}" destId="{BB0CFC4C-C857-43DC-B0EE-B5B4714A570C}" srcOrd="0" destOrd="0" presId="urn:microsoft.com/office/officeart/2005/8/layout/hierarchy2"/>
    <dgm:cxn modelId="{B1FE6F82-6280-4D8D-AEA9-DA4E083ABE94}" type="presParOf" srcId="{6A299CA6-2887-416A-BB14-A82FB8E1ADBC}" destId="{D50E9396-C506-4EC4-B847-123F9CB25ACF}" srcOrd="1" destOrd="0" presId="urn:microsoft.com/office/officeart/2005/8/layout/hierarchy2"/>
    <dgm:cxn modelId="{25136D16-5718-4316-8C80-4609BB9051E4}" type="presParOf" srcId="{D50E9396-C506-4EC4-B847-123F9CB25ACF}" destId="{1346E23B-9AA8-4919-A1B5-E1111163EE88}" srcOrd="0" destOrd="0" presId="urn:microsoft.com/office/officeart/2005/8/layout/hierarchy2"/>
    <dgm:cxn modelId="{50EF1AE5-5626-4315-922D-5C6729B2CF9B}" type="presParOf" srcId="{D50E9396-C506-4EC4-B847-123F9CB25ACF}" destId="{9BD15F10-910D-4889-A1F5-D51C412780B9}" srcOrd="1" destOrd="0" presId="urn:microsoft.com/office/officeart/2005/8/layout/hierarchy2"/>
    <dgm:cxn modelId="{142A5BCB-6EC9-45E2-AB8D-89C928B9ED7C}" type="presParOf" srcId="{9BD15F10-910D-4889-A1F5-D51C412780B9}" destId="{7A94F9E5-2610-48FC-BC73-283DB6CB4A95}" srcOrd="0" destOrd="0" presId="urn:microsoft.com/office/officeart/2005/8/layout/hierarchy2"/>
    <dgm:cxn modelId="{3B950329-49A0-4B9A-A175-80D3509D0233}" type="presParOf" srcId="{7A94F9E5-2610-48FC-BC73-283DB6CB4A95}" destId="{06D8E414-A382-4EA9-A7D6-A413F401E4FE}" srcOrd="0" destOrd="0" presId="urn:microsoft.com/office/officeart/2005/8/layout/hierarchy2"/>
    <dgm:cxn modelId="{50C89D08-C9AB-4C55-937D-7F3C9E54EC28}" type="presParOf" srcId="{9BD15F10-910D-4889-A1F5-D51C412780B9}" destId="{2AF2E972-E8B1-4D1F-A28C-BCA5AA9496F9}" srcOrd="1" destOrd="0" presId="urn:microsoft.com/office/officeart/2005/8/layout/hierarchy2"/>
    <dgm:cxn modelId="{0DA4EF4A-045E-4EFE-A397-BC28E3756FB9}" type="presParOf" srcId="{2AF2E972-E8B1-4D1F-A28C-BCA5AA9496F9}" destId="{7E5F6F22-FC32-43A7-ADAC-04DD52A1EACE}" srcOrd="0" destOrd="0" presId="urn:microsoft.com/office/officeart/2005/8/layout/hierarchy2"/>
    <dgm:cxn modelId="{EC3E63EC-F9C1-4C7C-8804-78D56BA7582A}" type="presParOf" srcId="{2AF2E972-E8B1-4D1F-A28C-BCA5AA9496F9}" destId="{68DA6C62-8CD7-4A56-9DF0-B6CB6CEBDC77}" srcOrd="1" destOrd="0" presId="urn:microsoft.com/office/officeart/2005/8/layout/hierarchy2"/>
    <dgm:cxn modelId="{A8EC3A3E-F207-45B3-9489-EBF3FC5575CC}" type="presParOf" srcId="{9BD15F10-910D-4889-A1F5-D51C412780B9}" destId="{3DB59059-BA66-4AC2-A107-F827FFB4FC00}" srcOrd="2" destOrd="0" presId="urn:microsoft.com/office/officeart/2005/8/layout/hierarchy2"/>
    <dgm:cxn modelId="{46075549-4708-40F3-815E-BA8BE8F957AD}" type="presParOf" srcId="{3DB59059-BA66-4AC2-A107-F827FFB4FC00}" destId="{11645AFB-0B2E-48F3-B7CA-7D954D0B37A7}" srcOrd="0" destOrd="0" presId="urn:microsoft.com/office/officeart/2005/8/layout/hierarchy2"/>
    <dgm:cxn modelId="{7F7515A4-3E6E-4DC9-BC9F-B8913121B22C}" type="presParOf" srcId="{9BD15F10-910D-4889-A1F5-D51C412780B9}" destId="{6351FB75-AF9C-47B7-AC32-B45719160A51}" srcOrd="3" destOrd="0" presId="urn:microsoft.com/office/officeart/2005/8/layout/hierarchy2"/>
    <dgm:cxn modelId="{E95EE596-082F-44E2-950C-E7CD140E6141}" type="presParOf" srcId="{6351FB75-AF9C-47B7-AC32-B45719160A51}" destId="{6470BFA9-C327-4096-8D61-EA4CA9C27CB4}" srcOrd="0" destOrd="0" presId="urn:microsoft.com/office/officeart/2005/8/layout/hierarchy2"/>
    <dgm:cxn modelId="{9ADED4B1-B0FE-49C6-89BE-F1680357C8A1}" type="presParOf" srcId="{6351FB75-AF9C-47B7-AC32-B45719160A51}" destId="{28796A9D-A62E-4D72-9429-C92B25F699FB}" srcOrd="1" destOrd="0" presId="urn:microsoft.com/office/officeart/2005/8/layout/hierarchy2"/>
    <dgm:cxn modelId="{6176AF53-07BC-4CEE-A348-B9680970C0FD}" type="presParOf" srcId="{6A299CA6-2887-416A-BB14-A82FB8E1ADBC}" destId="{0E6F3A45-E3FC-4812-B7FE-750954AF4F63}" srcOrd="2" destOrd="0" presId="urn:microsoft.com/office/officeart/2005/8/layout/hierarchy2"/>
    <dgm:cxn modelId="{72354D0B-7BDA-48C2-A78C-D2C76B98CB79}" type="presParOf" srcId="{0E6F3A45-E3FC-4812-B7FE-750954AF4F63}" destId="{DD3412E7-C586-4EE7-8B37-6DCB7D23AD81}" srcOrd="0" destOrd="0" presId="urn:microsoft.com/office/officeart/2005/8/layout/hierarchy2"/>
    <dgm:cxn modelId="{2CABF3B7-8B70-48EC-A8B2-B6BED4FFE461}" type="presParOf" srcId="{6A299CA6-2887-416A-BB14-A82FB8E1ADBC}" destId="{E4F664D6-2298-4E48-A48D-468CE1424898}" srcOrd="3" destOrd="0" presId="urn:microsoft.com/office/officeart/2005/8/layout/hierarchy2"/>
    <dgm:cxn modelId="{F3C30BF3-5971-4931-9D67-C731EFD3D0FD}" type="presParOf" srcId="{E4F664D6-2298-4E48-A48D-468CE1424898}" destId="{B6A78734-6665-4B64-AEBF-1BA412E19239}" srcOrd="0" destOrd="0" presId="urn:microsoft.com/office/officeart/2005/8/layout/hierarchy2"/>
    <dgm:cxn modelId="{5584E7F1-90FA-4B3E-B821-5D8DB1453695}" type="presParOf" srcId="{E4F664D6-2298-4E48-A48D-468CE1424898}" destId="{14F73C15-40E3-4BCA-B2EA-6B596F575FA0}" srcOrd="1" destOrd="0" presId="urn:microsoft.com/office/officeart/2005/8/layout/hierarchy2"/>
    <dgm:cxn modelId="{5637EABB-6F04-489B-B714-03C3CF12E50C}" type="presParOf" srcId="{6A299CA6-2887-416A-BB14-A82FB8E1ADBC}" destId="{80B8C395-45F5-4B28-9A18-8ED8D7AF3EF4}" srcOrd="4" destOrd="0" presId="urn:microsoft.com/office/officeart/2005/8/layout/hierarchy2"/>
    <dgm:cxn modelId="{D7695C71-630A-4A1B-BCC2-C6E0CAAB7B1E}" type="presParOf" srcId="{80B8C395-45F5-4B28-9A18-8ED8D7AF3EF4}" destId="{A48C4E26-9A12-411D-B47F-1F552F80CACA}" srcOrd="0" destOrd="0" presId="urn:microsoft.com/office/officeart/2005/8/layout/hierarchy2"/>
    <dgm:cxn modelId="{BDCAE750-9215-4E02-8D3D-2499C0431ADB}" type="presParOf" srcId="{6A299CA6-2887-416A-BB14-A82FB8E1ADBC}" destId="{7D7B1E8F-AB67-4EAE-9209-46AA55581DC4}" srcOrd="5" destOrd="0" presId="urn:microsoft.com/office/officeart/2005/8/layout/hierarchy2"/>
    <dgm:cxn modelId="{69818C0B-97D0-433A-BB96-76D009F2D946}" type="presParOf" srcId="{7D7B1E8F-AB67-4EAE-9209-46AA55581DC4}" destId="{9D8C6645-9257-43DC-8ECE-FAC4BD31B83D}" srcOrd="0" destOrd="0" presId="urn:microsoft.com/office/officeart/2005/8/layout/hierarchy2"/>
    <dgm:cxn modelId="{58947E4C-8C68-4BF0-8EC0-C5A5F8BC2340}" type="presParOf" srcId="{7D7B1E8F-AB67-4EAE-9209-46AA55581DC4}" destId="{9670987A-9B5A-47B1-A84C-58F1263704B8}" srcOrd="1" destOrd="0" presId="urn:microsoft.com/office/officeart/2005/8/layout/hierarchy2"/>
    <dgm:cxn modelId="{43948348-6B81-45FF-97C3-2E4D4094AAB2}" type="presParOf" srcId="{B2940E33-3026-40D9-B194-22111903922A}" destId="{3BDB2592-9155-44B3-830F-A4DE2AD219F9}" srcOrd="2" destOrd="0" presId="urn:microsoft.com/office/officeart/2005/8/layout/hierarchy2"/>
    <dgm:cxn modelId="{78613E79-961F-49E4-B678-83F794A8A65C}" type="presParOf" srcId="{3BDB2592-9155-44B3-830F-A4DE2AD219F9}" destId="{6336CDA6-79A4-4CD9-8130-ACEBB5F3B30E}" srcOrd="0" destOrd="0" presId="urn:microsoft.com/office/officeart/2005/8/layout/hierarchy2"/>
    <dgm:cxn modelId="{3F968037-49E3-4AAC-82EC-8F6B8F017411}" type="presParOf" srcId="{B2940E33-3026-40D9-B194-22111903922A}" destId="{55B459C4-CDDC-4D7D-8996-ECAA5A430BD6}" srcOrd="3" destOrd="0" presId="urn:microsoft.com/office/officeart/2005/8/layout/hierarchy2"/>
    <dgm:cxn modelId="{8061EE58-3555-4E15-B9CD-321FEA0E94E7}" type="presParOf" srcId="{55B459C4-CDDC-4D7D-8996-ECAA5A430BD6}" destId="{85FB0DF2-A3E1-4974-9B79-E9CE0007D262}" srcOrd="0" destOrd="0" presId="urn:microsoft.com/office/officeart/2005/8/layout/hierarchy2"/>
    <dgm:cxn modelId="{FAC94630-0923-4950-A1B5-9AB8F61A5652}" type="presParOf" srcId="{55B459C4-CDDC-4D7D-8996-ECAA5A430BD6}" destId="{1792E507-F399-498B-AD75-0F5060E6262E}" srcOrd="1" destOrd="0" presId="urn:microsoft.com/office/officeart/2005/8/layout/hierarchy2"/>
    <dgm:cxn modelId="{EE1A9078-C76B-490F-898B-4BD6A6C6CEA8}" type="presParOf" srcId="{4FD1B3B8-7700-43A1-AED8-0EC5903ACBAC}" destId="{B67B4605-2B5B-4BFF-A133-24AD4DFB0BD7}" srcOrd="2" destOrd="0" presId="urn:microsoft.com/office/officeart/2005/8/layout/hierarchy2"/>
    <dgm:cxn modelId="{6CBC21B8-7EB0-4C6C-99C4-AA9F52DCF181}" type="presParOf" srcId="{B67B4605-2B5B-4BFF-A133-24AD4DFB0BD7}" destId="{407909C7-BEFB-407C-A7B7-8B4AED3A3599}" srcOrd="0" destOrd="0" presId="urn:microsoft.com/office/officeart/2005/8/layout/hierarchy2"/>
    <dgm:cxn modelId="{C0EE5344-262A-4D58-8B9B-984E34FE4932}" type="presParOf" srcId="{4FD1B3B8-7700-43A1-AED8-0EC5903ACBAC}" destId="{EF521C94-B994-409F-99B1-27A206A236B1}" srcOrd="3" destOrd="0" presId="urn:microsoft.com/office/officeart/2005/8/layout/hierarchy2"/>
    <dgm:cxn modelId="{F6DA5048-D8A5-4B77-BEB3-DFAF50CC327A}" type="presParOf" srcId="{EF521C94-B994-409F-99B1-27A206A236B1}" destId="{3B5FE956-A36D-42F5-B3B1-3502210CF386}" srcOrd="0" destOrd="0" presId="urn:microsoft.com/office/officeart/2005/8/layout/hierarchy2"/>
    <dgm:cxn modelId="{D8D50B2D-FB01-47DC-AC44-6BADDDC439BB}" type="presParOf" srcId="{EF521C94-B994-409F-99B1-27A206A236B1}" destId="{35DCFA5A-040E-4C16-9DA1-67582A8345EB}" srcOrd="1" destOrd="0" presId="urn:microsoft.com/office/officeart/2005/8/layout/hierarchy2"/>
    <dgm:cxn modelId="{F22A52C4-DE96-4B79-BE41-3921762F9EED}" type="presParOf" srcId="{35DCFA5A-040E-4C16-9DA1-67582A8345EB}" destId="{6FBF80DB-CDA6-46CB-9FA7-106C6AD409AB}" srcOrd="0" destOrd="0" presId="urn:microsoft.com/office/officeart/2005/8/layout/hierarchy2"/>
    <dgm:cxn modelId="{F2699332-7B36-4D2D-BFFA-C1B4E3D8EACB}" type="presParOf" srcId="{6FBF80DB-CDA6-46CB-9FA7-106C6AD409AB}" destId="{5EA7C777-B086-4FC0-B57F-0665BF4F8ABE}" srcOrd="0" destOrd="0" presId="urn:microsoft.com/office/officeart/2005/8/layout/hierarchy2"/>
    <dgm:cxn modelId="{5971E1C2-2081-4E46-A7F4-5435F2071B9C}" type="presParOf" srcId="{35DCFA5A-040E-4C16-9DA1-67582A8345EB}" destId="{C4FEB2AE-05FC-463F-8A08-AA5506126ED5}" srcOrd="1" destOrd="0" presId="urn:microsoft.com/office/officeart/2005/8/layout/hierarchy2"/>
    <dgm:cxn modelId="{A381ABF0-3D89-4CBF-9FEA-8D35CE67DC51}" type="presParOf" srcId="{C4FEB2AE-05FC-463F-8A08-AA5506126ED5}" destId="{7A0D6507-8F08-4EC4-AA0E-4456DCF48B98}" srcOrd="0" destOrd="0" presId="urn:microsoft.com/office/officeart/2005/8/layout/hierarchy2"/>
    <dgm:cxn modelId="{2425EC97-52FE-47A8-9262-A3F196DF4C77}" type="presParOf" srcId="{C4FEB2AE-05FC-463F-8A08-AA5506126ED5}" destId="{6279E146-1869-4968-9C73-7D890904432C}" srcOrd="1" destOrd="0" presId="urn:microsoft.com/office/officeart/2005/8/layout/hierarchy2"/>
    <dgm:cxn modelId="{243DAA3D-BEE2-48BF-9AB2-11ECD78E3C84}" type="presParOf" srcId="{35DCFA5A-040E-4C16-9DA1-67582A8345EB}" destId="{F4451BFA-15EF-48DF-992B-F1CB27B1C004}" srcOrd="2" destOrd="0" presId="urn:microsoft.com/office/officeart/2005/8/layout/hierarchy2"/>
    <dgm:cxn modelId="{410975CF-0E6C-4870-8638-924D74A2BF7F}" type="presParOf" srcId="{F4451BFA-15EF-48DF-992B-F1CB27B1C004}" destId="{357F24B7-4EC1-492E-9484-D793B8E445CE}" srcOrd="0" destOrd="0" presId="urn:microsoft.com/office/officeart/2005/8/layout/hierarchy2"/>
    <dgm:cxn modelId="{63EB0D6C-0CC7-4E6B-AB97-A507B17B9129}" type="presParOf" srcId="{35DCFA5A-040E-4C16-9DA1-67582A8345EB}" destId="{B988B953-FD45-4B82-B324-BBEDA4781C7C}" srcOrd="3" destOrd="0" presId="urn:microsoft.com/office/officeart/2005/8/layout/hierarchy2"/>
    <dgm:cxn modelId="{140A4F36-B81C-4019-A258-8A430FBEFC88}" type="presParOf" srcId="{B988B953-FD45-4B82-B324-BBEDA4781C7C}" destId="{E307BBB1-2B75-4CAD-AECA-ED3F08484F4A}" srcOrd="0" destOrd="0" presId="urn:microsoft.com/office/officeart/2005/8/layout/hierarchy2"/>
    <dgm:cxn modelId="{57CF3347-5398-4DAB-89CC-A7433C0A6AE0}" type="presParOf" srcId="{B988B953-FD45-4B82-B324-BBEDA4781C7C}" destId="{0B7FF15A-BD65-491C-B4B3-28383B0334F4}" srcOrd="1" destOrd="0" presId="urn:microsoft.com/office/officeart/2005/8/layout/hierarchy2"/>
    <dgm:cxn modelId="{A9CACF80-1034-4090-B5CC-942EFFFF847A}" type="presParOf" srcId="{0B7FF15A-BD65-491C-B4B3-28383B0334F4}" destId="{B452FA51-31D8-496C-B60E-B2D850AF4AB8}" srcOrd="0" destOrd="0" presId="urn:microsoft.com/office/officeart/2005/8/layout/hierarchy2"/>
    <dgm:cxn modelId="{EB06A4E3-E212-4F47-8666-EABB1137D7A4}" type="presParOf" srcId="{B452FA51-31D8-496C-B60E-B2D850AF4AB8}" destId="{3FF8C0CC-49C7-4DB6-B4D7-DB5F8AE12E7C}" srcOrd="0" destOrd="0" presId="urn:microsoft.com/office/officeart/2005/8/layout/hierarchy2"/>
    <dgm:cxn modelId="{9E9C2911-ED41-452C-9C3A-DB9C240B4B4E}" type="presParOf" srcId="{0B7FF15A-BD65-491C-B4B3-28383B0334F4}" destId="{2A2FCEC2-7920-4A58-AD7C-AA36C3C25369}" srcOrd="1" destOrd="0" presId="urn:microsoft.com/office/officeart/2005/8/layout/hierarchy2"/>
    <dgm:cxn modelId="{AB647613-6E6E-4513-AABC-04F81934A870}" type="presParOf" srcId="{2A2FCEC2-7920-4A58-AD7C-AA36C3C25369}" destId="{2B0C22CC-44AB-4A52-B33B-D55C04F6E513}" srcOrd="0" destOrd="0" presId="urn:microsoft.com/office/officeart/2005/8/layout/hierarchy2"/>
    <dgm:cxn modelId="{23240A9C-0BE6-4EAB-BFEA-46EE46B5FA16}" type="presParOf" srcId="{2A2FCEC2-7920-4A58-AD7C-AA36C3C25369}" destId="{BC8F4227-F119-4B1B-8232-B59BD6CF92D4}" srcOrd="1" destOrd="0" presId="urn:microsoft.com/office/officeart/2005/8/layout/hierarchy2"/>
    <dgm:cxn modelId="{46E11AD3-4DB4-4971-B5F8-6A22FA50FE4E}" type="presParOf" srcId="{4FD1B3B8-7700-43A1-AED8-0EC5903ACBAC}" destId="{DD182FFA-0C1C-41AF-AF2C-8F443CF0B585}" srcOrd="4" destOrd="0" presId="urn:microsoft.com/office/officeart/2005/8/layout/hierarchy2"/>
    <dgm:cxn modelId="{B370CE3E-7769-483D-A0F0-7E797926E193}" type="presParOf" srcId="{DD182FFA-0C1C-41AF-AF2C-8F443CF0B585}" destId="{1CFCB5AC-F458-479B-9471-6DFB9DC64740}" srcOrd="0" destOrd="0" presId="urn:microsoft.com/office/officeart/2005/8/layout/hierarchy2"/>
    <dgm:cxn modelId="{2E24E5DB-A621-45FB-999F-89EB37873388}" type="presParOf" srcId="{4FD1B3B8-7700-43A1-AED8-0EC5903ACBAC}" destId="{D320040C-FE7D-4DBB-BD9B-2F9B2C46C4AF}" srcOrd="5" destOrd="0" presId="urn:microsoft.com/office/officeart/2005/8/layout/hierarchy2"/>
    <dgm:cxn modelId="{2B839BA3-367F-40FC-924A-6E706B35FE0A}" type="presParOf" srcId="{D320040C-FE7D-4DBB-BD9B-2F9B2C46C4AF}" destId="{972AE924-3B69-4C25-9113-D95165131F8E}" srcOrd="0" destOrd="0" presId="urn:microsoft.com/office/officeart/2005/8/layout/hierarchy2"/>
    <dgm:cxn modelId="{D259E5B0-23E4-454B-B254-42DC1F686CC5}" type="presParOf" srcId="{D320040C-FE7D-4DBB-BD9B-2F9B2C46C4AF}" destId="{4973BB3F-6E4E-4199-8E63-A86F39F8293B}" srcOrd="1" destOrd="0" presId="urn:microsoft.com/office/officeart/2005/8/layout/hierarchy2"/>
    <dgm:cxn modelId="{1B85EEC0-0BF4-4D2E-8312-C0319A8B7505}" type="presParOf" srcId="{4973BB3F-6E4E-4199-8E63-A86F39F8293B}" destId="{59D7D25A-507C-4F26-829E-608DE822431A}" srcOrd="0" destOrd="0" presId="urn:microsoft.com/office/officeart/2005/8/layout/hierarchy2"/>
    <dgm:cxn modelId="{EB160215-FB94-42C7-89A3-E763F327CC73}" type="presParOf" srcId="{59D7D25A-507C-4F26-829E-608DE822431A}" destId="{CCE7F45A-FC1E-43E8-9D4D-3BD15D5E9C71}" srcOrd="0" destOrd="0" presId="urn:microsoft.com/office/officeart/2005/8/layout/hierarchy2"/>
    <dgm:cxn modelId="{F8F429DA-762C-4751-837C-6978C49B2854}" type="presParOf" srcId="{4973BB3F-6E4E-4199-8E63-A86F39F8293B}" destId="{CA78575C-E47A-4858-B29B-1C1BF2579B52}" srcOrd="1" destOrd="0" presId="urn:microsoft.com/office/officeart/2005/8/layout/hierarchy2"/>
    <dgm:cxn modelId="{FCA116FC-306C-40B8-908A-81DD55A20DD2}" type="presParOf" srcId="{CA78575C-E47A-4858-B29B-1C1BF2579B52}" destId="{83DB8129-4FF2-46F9-BD84-845944BDFC1E}" srcOrd="0" destOrd="0" presId="urn:microsoft.com/office/officeart/2005/8/layout/hierarchy2"/>
    <dgm:cxn modelId="{0CF65F91-F883-4226-96D3-D64DA243849A}" type="presParOf" srcId="{CA78575C-E47A-4858-B29B-1C1BF2579B52}" destId="{839867FC-DE94-4657-A827-B0C744859FFF}" srcOrd="1" destOrd="0" presId="urn:microsoft.com/office/officeart/2005/8/layout/hierarchy2"/>
    <dgm:cxn modelId="{932ABC7E-1307-4756-814D-A39EB0171D9B}" type="presParOf" srcId="{839867FC-DE94-4657-A827-B0C744859FFF}" destId="{768B43C7-CED5-4863-B527-BFCDED55B1BA}" srcOrd="0" destOrd="0" presId="urn:microsoft.com/office/officeart/2005/8/layout/hierarchy2"/>
    <dgm:cxn modelId="{604EAF6D-5702-47D6-8DD4-BDCA5DB9F86D}" type="presParOf" srcId="{768B43C7-CED5-4863-B527-BFCDED55B1BA}" destId="{DF1A4807-C9D4-4EAA-89CE-EE9A9FECF2BA}" srcOrd="0" destOrd="0" presId="urn:microsoft.com/office/officeart/2005/8/layout/hierarchy2"/>
    <dgm:cxn modelId="{A4F09C49-0692-434F-AA8B-2159675E9597}" type="presParOf" srcId="{839867FC-DE94-4657-A827-B0C744859FFF}" destId="{C05F2B60-E647-4F86-A282-01D54307B82A}" srcOrd="1" destOrd="0" presId="urn:microsoft.com/office/officeart/2005/8/layout/hierarchy2"/>
    <dgm:cxn modelId="{FE651A31-A483-48E4-B0C7-40B2B0ED5409}" type="presParOf" srcId="{C05F2B60-E647-4F86-A282-01D54307B82A}" destId="{F66FB93E-3692-478E-B08F-1587A791D2B6}" srcOrd="0" destOrd="0" presId="urn:microsoft.com/office/officeart/2005/8/layout/hierarchy2"/>
    <dgm:cxn modelId="{9F21C71E-F6F2-4A8A-9EFA-EA726AA7E40A}" type="presParOf" srcId="{C05F2B60-E647-4F86-A282-01D54307B82A}" destId="{0E8A1017-D461-4D10-BDAF-B2794A750465}" srcOrd="1" destOrd="0" presId="urn:microsoft.com/office/officeart/2005/8/layout/hierarchy2"/>
    <dgm:cxn modelId="{0085EDCF-B3D5-4BB6-B79D-5F957CBDA867}" type="presParOf" srcId="{0E8A1017-D461-4D10-BDAF-B2794A750465}" destId="{D60FB6DD-2A08-4E9A-9E47-A6A0BDC3F649}" srcOrd="0" destOrd="0" presId="urn:microsoft.com/office/officeart/2005/8/layout/hierarchy2"/>
    <dgm:cxn modelId="{27FA79A4-1BC6-432F-909E-0C94378DF8D7}" type="presParOf" srcId="{D60FB6DD-2A08-4E9A-9E47-A6A0BDC3F649}" destId="{0ADADA99-A01A-4476-A631-D518BA52EFD4}" srcOrd="0" destOrd="0" presId="urn:microsoft.com/office/officeart/2005/8/layout/hierarchy2"/>
    <dgm:cxn modelId="{C0B461D1-8DC3-4742-95B2-5A5923877F46}" type="presParOf" srcId="{0E8A1017-D461-4D10-BDAF-B2794A750465}" destId="{B2457332-996C-42A1-B8A4-ADD41C9197CC}" srcOrd="1" destOrd="0" presId="urn:microsoft.com/office/officeart/2005/8/layout/hierarchy2"/>
    <dgm:cxn modelId="{94DCBD9A-CC49-4A1D-8A45-E53DE2CB42EF}" type="presParOf" srcId="{B2457332-996C-42A1-B8A4-ADD41C9197CC}" destId="{CD20B86F-CFF3-4A2F-8A1C-1F080FC9E35F}" srcOrd="0" destOrd="0" presId="urn:microsoft.com/office/officeart/2005/8/layout/hierarchy2"/>
    <dgm:cxn modelId="{FCE5A52B-DF1D-45A4-9BA6-DCA8520DD033}" type="presParOf" srcId="{B2457332-996C-42A1-B8A4-ADD41C9197CC}" destId="{5778277B-8240-4534-A8FB-4BBE4CE6F73B}" srcOrd="1" destOrd="0" presId="urn:microsoft.com/office/officeart/2005/8/layout/hierarchy2"/>
    <dgm:cxn modelId="{D1A4B029-8518-40FC-83C6-90C313218BD2}" type="presParOf" srcId="{0E8A1017-D461-4D10-BDAF-B2794A750465}" destId="{D85608D2-7C06-403B-B80D-AC0867B825F3}" srcOrd="2" destOrd="0" presId="urn:microsoft.com/office/officeart/2005/8/layout/hierarchy2"/>
    <dgm:cxn modelId="{BDE766AB-E91B-424F-941C-19BCD23D0BE8}" type="presParOf" srcId="{D85608D2-7C06-403B-B80D-AC0867B825F3}" destId="{BD01A1AD-C26A-4D07-84A7-F377C00F96AF}" srcOrd="0" destOrd="0" presId="urn:microsoft.com/office/officeart/2005/8/layout/hierarchy2"/>
    <dgm:cxn modelId="{0EE10A3C-CDBC-40D0-8A08-2646D425EFCB}" type="presParOf" srcId="{0E8A1017-D461-4D10-BDAF-B2794A750465}" destId="{CC59D585-5471-4849-B219-C2E8194E0604}" srcOrd="3" destOrd="0" presId="urn:microsoft.com/office/officeart/2005/8/layout/hierarchy2"/>
    <dgm:cxn modelId="{3264A53B-8B5C-472F-AA43-F2A1F32BA18B}" type="presParOf" srcId="{CC59D585-5471-4849-B219-C2E8194E0604}" destId="{649045F0-4E88-41C2-A1AB-81237382B940}" srcOrd="0" destOrd="0" presId="urn:microsoft.com/office/officeart/2005/8/layout/hierarchy2"/>
    <dgm:cxn modelId="{158A7754-1027-4079-98CF-17D46AA1B64D}" type="presParOf" srcId="{CC59D585-5471-4849-B219-C2E8194E0604}" destId="{D34C1A39-987E-4B4C-A890-26A0876030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A801E411-A875-420A-AB81-99E0CF9CCEDC}">
      <dgm:prSet phldrT="[テキスト]"/>
      <dgm:spPr/>
      <dgm:t>
        <a:bodyPr/>
        <a:lstStyle/>
        <a:p>
          <a:r>
            <a:rPr kumimoji="1" lang="ja-JP" altLang="en-US" dirty="0" smtClean="0"/>
            <a:t>Ａ∧Ｂ</a:t>
          </a:r>
          <a:r>
            <a:rPr kumimoji="1" lang="en-US" altLang="ja-JP" dirty="0" smtClean="0"/>
            <a:t>:</a:t>
          </a:r>
          <a:r>
            <a:rPr kumimoji="1" lang="ja-JP" altLang="en-US" dirty="0" smtClean="0"/>
            <a:t>真 Ｃ</a:t>
          </a:r>
          <a:r>
            <a:rPr kumimoji="1" lang="en-US" altLang="ja-JP" dirty="0" smtClean="0"/>
            <a:t>:</a:t>
          </a:r>
          <a:r>
            <a:rPr kumimoji="1" lang="ja-JP" altLang="en-US" dirty="0" smtClean="0"/>
            <a:t>偽　</a:t>
          </a:r>
          <a:r>
            <a:rPr kumimoji="1" lang="en-US" altLang="ja-JP" dirty="0" smtClean="0"/>
            <a:t>(</a:t>
          </a:r>
          <a:r>
            <a:rPr kumimoji="1" lang="ja-JP" altLang="en-US" dirty="0" smtClean="0"/>
            <a:t>Ａ∧Ｂ</a:t>
          </a:r>
          <a:r>
            <a:rPr kumimoji="1" lang="en-US" altLang="ja-JP" dirty="0" smtClean="0"/>
            <a:t>)</a:t>
          </a:r>
          <a:r>
            <a:rPr kumimoji="1" lang="ja-JP" altLang="en-US" dirty="0" smtClean="0"/>
            <a:t>∨Ｃ</a:t>
          </a:r>
          <a:r>
            <a:rPr kumimoji="1" lang="en-US" altLang="ja-JP" dirty="0" smtClean="0"/>
            <a:t>:</a:t>
          </a:r>
          <a:r>
            <a:rPr kumimoji="1" lang="ja-JP" altLang="en-US" dirty="0" smtClean="0"/>
            <a:t>真　</a:t>
          </a:r>
          <a:endParaRPr kumimoji="1" lang="ja-JP" altLang="en-US" dirty="0"/>
        </a:p>
      </dgm:t>
    </dgm:pt>
    <dgm:pt modelId="{1AAFD395-3514-477F-AE98-396A68D958CA}" type="parTrans" cxnId="{48F22FF5-DE92-427F-89F9-E84FE07EE7F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070F6E1-DA54-4CD6-A795-46B530AA3E84}" type="sibTrans" cxnId="{48F22FF5-DE92-427F-89F9-E84FE07EE7FF}">
      <dgm:prSet/>
      <dgm:spPr/>
      <dgm:t>
        <a:bodyPr/>
        <a:lstStyle/>
        <a:p>
          <a:endParaRPr kumimoji="1" lang="ja-JP" altLang="en-US"/>
        </a:p>
      </dgm:t>
    </dgm:pt>
    <dgm:pt modelId="{00735CFA-4B09-47F1-8E3D-05F4416516E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CED8A56-4853-4EDC-B8C0-BE64F42CE821}" type="parTrans" cxnId="{DF56903B-92D7-431D-8613-12A9BDFF041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F8FB687-F4EE-4F3F-A647-7590C80A8F2E}" type="sibTrans" cxnId="{DF56903B-92D7-431D-8613-12A9BDFF0412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r>
            <a:rPr kumimoji="1" lang="ja-JP" altLang="en-US" dirty="0" smtClean="0"/>
            <a:t>Ａ：真 Ｂ</a:t>
          </a:r>
          <a:r>
            <a:rPr kumimoji="1" lang="en-US" altLang="ja-JP" dirty="0" smtClean="0"/>
            <a:t>:</a:t>
          </a:r>
          <a:r>
            <a:rPr kumimoji="1" lang="ja-JP" altLang="en-US" dirty="0" smtClean="0"/>
            <a:t>真　Ａ∧Ｂ</a:t>
          </a:r>
          <a:r>
            <a:rPr kumimoji="1" lang="en-US" altLang="ja-JP" dirty="0" smtClean="0"/>
            <a:t>:</a:t>
          </a:r>
          <a:r>
            <a:rPr kumimoji="1" lang="ja-JP" altLang="en-US" dirty="0" smtClean="0"/>
            <a:t>真</a:t>
          </a:r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5CC3FF78-7AC8-459A-AB44-4FC993DA1599}">
      <dgm:prSet/>
      <dgm:spPr/>
      <dgm:t>
        <a:bodyPr/>
        <a:lstStyle/>
        <a:p>
          <a:endParaRPr kumimoji="1" lang="ja-JP" altLang="en-US" dirty="0"/>
        </a:p>
      </dgm:t>
    </dgm:pt>
    <dgm:pt modelId="{9597F840-9C9C-45E2-B03E-7D2EA7D10DC6}" type="parTrans" cxnId="{4392A115-056B-4769-888D-8E6ABAE3CBA6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F009ECAA-D76D-4E59-838D-F4CE21AB0F38}" type="sibTrans" cxnId="{4392A115-056B-4769-888D-8E6ABAE3CBA6}">
      <dgm:prSet/>
      <dgm:spPr/>
      <dgm:t>
        <a:bodyPr/>
        <a:lstStyle/>
        <a:p>
          <a:endParaRPr kumimoji="1" lang="ja-JP" altLang="en-US"/>
        </a:p>
      </dgm:t>
    </dgm:pt>
    <dgm:pt modelId="{F432F07B-3189-43BD-91A7-A42C873DBF97}">
      <dgm:prSet/>
      <dgm:spPr/>
      <dgm:t>
        <a:bodyPr/>
        <a:lstStyle/>
        <a:p>
          <a:endParaRPr kumimoji="1" lang="ja-JP" altLang="en-US" dirty="0"/>
        </a:p>
      </dgm:t>
    </dgm:pt>
    <dgm:pt modelId="{EB7E9EBD-71C6-454D-AD67-81EB4145A066}" type="parTrans" cxnId="{E8E7ABFC-C8D7-42EE-8B7E-3540ED6D987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2937791-E142-43FD-BA6B-D0936E15BFC8}" type="sibTrans" cxnId="{E8E7ABFC-C8D7-42EE-8B7E-3540ED6D9872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C47E831F-E9A3-4F49-99FD-9D2D04E6521C}">
      <dgm:prSet/>
      <dgm:spPr/>
      <dgm:t>
        <a:bodyPr/>
        <a:lstStyle/>
        <a:p>
          <a:endParaRPr kumimoji="1" lang="ja-JP" altLang="en-US" dirty="0"/>
        </a:p>
      </dgm:t>
    </dgm:pt>
    <dgm:pt modelId="{461CAB21-7837-48CA-B7C2-3C4E6803906A}" type="sibTrans" cxnId="{3B0A7EE3-C2F0-40B5-8596-82042A840E9A}">
      <dgm:prSet/>
      <dgm:spPr/>
      <dgm:t>
        <a:bodyPr/>
        <a:lstStyle/>
        <a:p>
          <a:endParaRPr kumimoji="1" lang="ja-JP" altLang="en-US"/>
        </a:p>
      </dgm:t>
    </dgm:pt>
    <dgm:pt modelId="{C2A37C47-4230-4348-9B00-5A50362560A9}" type="parTrans" cxnId="{3B0A7EE3-C2F0-40B5-8596-82042A840E9A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5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5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5" custScaleX="176102" custScaleY="22963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9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9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9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9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9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9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9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9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9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9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5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5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5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5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5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5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9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9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  <dgm:pt modelId="{DD182FFA-0C1C-41AF-AF2C-8F443CF0B585}" type="pres">
      <dgm:prSet presAssocID="{1AAFD395-3514-477F-AE98-396A68D958CA}" presName="conn2-1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1CFCB5AC-F458-479B-9471-6DFB9DC64740}" type="pres">
      <dgm:prSet presAssocID="{1AAFD395-3514-477F-AE98-396A68D958CA}" presName="connTx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D320040C-FE7D-4DBB-BD9B-2F9B2C46C4AF}" type="pres">
      <dgm:prSet presAssocID="{A801E411-A875-420A-AB81-99E0CF9CCEDC}" presName="root2" presStyleCnt="0"/>
      <dgm:spPr/>
    </dgm:pt>
    <dgm:pt modelId="{972AE924-3B69-4C25-9113-D95165131F8E}" type="pres">
      <dgm:prSet presAssocID="{A801E411-A875-420A-AB81-99E0CF9CCEDC}" presName="LevelTwoTextNode" presStyleLbl="node2" presStyleIdx="2" presStyleCnt="3" custScaleX="238705" custScaleY="25676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973BB3F-6E4E-4199-8E63-A86F39F8293B}" type="pres">
      <dgm:prSet presAssocID="{A801E411-A875-420A-AB81-99E0CF9CCEDC}" presName="level3hierChild" presStyleCnt="0"/>
      <dgm:spPr/>
    </dgm:pt>
    <dgm:pt modelId="{59D7D25A-507C-4F26-829E-608DE822431A}" type="pres">
      <dgm:prSet presAssocID="{C2A37C47-4230-4348-9B00-5A50362560A9}" presName="conn2-1" presStyleLbl="parChTrans1D3" presStyleIdx="4" presStyleCnt="5"/>
      <dgm:spPr/>
      <dgm:t>
        <a:bodyPr/>
        <a:lstStyle/>
        <a:p>
          <a:endParaRPr kumimoji="1" lang="ja-JP" altLang="en-US"/>
        </a:p>
      </dgm:t>
    </dgm:pt>
    <dgm:pt modelId="{CCE7F45A-FC1E-43E8-9D4D-3BD15D5E9C71}" type="pres">
      <dgm:prSet presAssocID="{C2A37C47-4230-4348-9B00-5A50362560A9}" presName="connTx" presStyleLbl="parChTrans1D3" presStyleIdx="4" presStyleCnt="5"/>
      <dgm:spPr/>
      <dgm:t>
        <a:bodyPr/>
        <a:lstStyle/>
        <a:p>
          <a:endParaRPr kumimoji="1" lang="ja-JP" altLang="en-US"/>
        </a:p>
      </dgm:t>
    </dgm:pt>
    <dgm:pt modelId="{CA78575C-E47A-4858-B29B-1C1BF2579B52}" type="pres">
      <dgm:prSet presAssocID="{C47E831F-E9A3-4F49-99FD-9D2D04E6521C}" presName="root2" presStyleCnt="0"/>
      <dgm:spPr/>
    </dgm:pt>
    <dgm:pt modelId="{83DB8129-4FF2-46F9-BD84-845944BDFC1E}" type="pres">
      <dgm:prSet presAssocID="{C47E831F-E9A3-4F49-99FD-9D2D04E6521C}" presName="LevelTwoTextNode" presStyleLbl="node3" presStyleIdx="4" presStyleCnt="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839867FC-DE94-4657-A827-B0C744859FFF}" type="pres">
      <dgm:prSet presAssocID="{C47E831F-E9A3-4F49-99FD-9D2D04E6521C}" presName="level3hierChild" presStyleCnt="0"/>
      <dgm:spPr/>
    </dgm:pt>
    <dgm:pt modelId="{768B43C7-CED5-4863-B527-BFCDED55B1BA}" type="pres">
      <dgm:prSet presAssocID="{9597F840-9C9C-45E2-B03E-7D2EA7D10DC6}" presName="conn2-1" presStyleLbl="parChTrans1D4" presStyleIdx="6" presStyleCnt="9"/>
      <dgm:spPr/>
      <dgm:t>
        <a:bodyPr/>
        <a:lstStyle/>
        <a:p>
          <a:endParaRPr kumimoji="1" lang="ja-JP" altLang="en-US"/>
        </a:p>
      </dgm:t>
    </dgm:pt>
    <dgm:pt modelId="{DF1A4807-C9D4-4EAA-89CE-EE9A9FECF2BA}" type="pres">
      <dgm:prSet presAssocID="{9597F840-9C9C-45E2-B03E-7D2EA7D10DC6}" presName="connTx" presStyleLbl="parChTrans1D4" presStyleIdx="6" presStyleCnt="9"/>
      <dgm:spPr/>
      <dgm:t>
        <a:bodyPr/>
        <a:lstStyle/>
        <a:p>
          <a:endParaRPr kumimoji="1" lang="ja-JP" altLang="en-US"/>
        </a:p>
      </dgm:t>
    </dgm:pt>
    <dgm:pt modelId="{C05F2B60-E647-4F86-A282-01D54307B82A}" type="pres">
      <dgm:prSet presAssocID="{5CC3FF78-7AC8-459A-AB44-4FC993DA1599}" presName="root2" presStyleCnt="0"/>
      <dgm:spPr/>
    </dgm:pt>
    <dgm:pt modelId="{F66FB93E-3692-478E-B08F-1587A791D2B6}" type="pres">
      <dgm:prSet presAssocID="{5CC3FF78-7AC8-459A-AB44-4FC993DA1599}" presName="LevelTwoTextNode" presStyleLbl="node4" presStyleIdx="6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E8A1017-D461-4D10-BDAF-B2794A750465}" type="pres">
      <dgm:prSet presAssocID="{5CC3FF78-7AC8-459A-AB44-4FC993DA1599}" presName="level3hierChild" presStyleCnt="0"/>
      <dgm:spPr/>
    </dgm:pt>
    <dgm:pt modelId="{D60FB6DD-2A08-4E9A-9E47-A6A0BDC3F649}" type="pres">
      <dgm:prSet presAssocID="{EB7E9EBD-71C6-454D-AD67-81EB4145A066}" presName="conn2-1" presStyleLbl="parChTrans1D4" presStyleIdx="7" presStyleCnt="9"/>
      <dgm:spPr/>
      <dgm:t>
        <a:bodyPr/>
        <a:lstStyle/>
        <a:p>
          <a:endParaRPr kumimoji="1" lang="ja-JP" altLang="en-US"/>
        </a:p>
      </dgm:t>
    </dgm:pt>
    <dgm:pt modelId="{0ADADA99-A01A-4476-A631-D518BA52EFD4}" type="pres">
      <dgm:prSet presAssocID="{EB7E9EBD-71C6-454D-AD67-81EB4145A066}" presName="connTx" presStyleLbl="parChTrans1D4" presStyleIdx="7" presStyleCnt="9"/>
      <dgm:spPr/>
      <dgm:t>
        <a:bodyPr/>
        <a:lstStyle/>
        <a:p>
          <a:endParaRPr kumimoji="1" lang="ja-JP" altLang="en-US"/>
        </a:p>
      </dgm:t>
    </dgm:pt>
    <dgm:pt modelId="{B2457332-996C-42A1-B8A4-ADD41C9197CC}" type="pres">
      <dgm:prSet presAssocID="{F432F07B-3189-43BD-91A7-A42C873DBF97}" presName="root2" presStyleCnt="0"/>
      <dgm:spPr/>
    </dgm:pt>
    <dgm:pt modelId="{CD20B86F-CFF3-4A2F-8A1C-1F080FC9E35F}" type="pres">
      <dgm:prSet presAssocID="{F432F07B-3189-43BD-91A7-A42C873DBF97}" presName="LevelTwoTextNode" presStyleLbl="node4" presStyleIdx="7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5778277B-8240-4534-A8FB-4BBE4CE6F73B}" type="pres">
      <dgm:prSet presAssocID="{F432F07B-3189-43BD-91A7-A42C873DBF97}" presName="level3hierChild" presStyleCnt="0"/>
      <dgm:spPr/>
    </dgm:pt>
    <dgm:pt modelId="{D85608D2-7C06-403B-B80D-AC0867B825F3}" type="pres">
      <dgm:prSet presAssocID="{0CED8A56-4853-4EDC-B8C0-BE64F42CE821}" presName="conn2-1" presStyleLbl="parChTrans1D4" presStyleIdx="8" presStyleCnt="9"/>
      <dgm:spPr/>
      <dgm:t>
        <a:bodyPr/>
        <a:lstStyle/>
        <a:p>
          <a:endParaRPr kumimoji="1" lang="ja-JP" altLang="en-US"/>
        </a:p>
      </dgm:t>
    </dgm:pt>
    <dgm:pt modelId="{BD01A1AD-C26A-4D07-84A7-F377C00F96AF}" type="pres">
      <dgm:prSet presAssocID="{0CED8A56-4853-4EDC-B8C0-BE64F42CE821}" presName="connTx" presStyleLbl="parChTrans1D4" presStyleIdx="8" presStyleCnt="9"/>
      <dgm:spPr/>
      <dgm:t>
        <a:bodyPr/>
        <a:lstStyle/>
        <a:p>
          <a:endParaRPr kumimoji="1" lang="ja-JP" altLang="en-US"/>
        </a:p>
      </dgm:t>
    </dgm:pt>
    <dgm:pt modelId="{CC59D585-5471-4849-B219-C2E8194E0604}" type="pres">
      <dgm:prSet presAssocID="{00735CFA-4B09-47F1-8E3D-05F4416516ED}" presName="root2" presStyleCnt="0"/>
      <dgm:spPr/>
    </dgm:pt>
    <dgm:pt modelId="{649045F0-4E88-41C2-A1AB-81237382B940}" type="pres">
      <dgm:prSet presAssocID="{00735CFA-4B09-47F1-8E3D-05F4416516ED}" presName="LevelTwoTextNode" presStyleLbl="node4" presStyleIdx="8" presStyleCnt="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D34C1A39-987E-4B4C-A890-26A087603013}" type="pres">
      <dgm:prSet presAssocID="{00735CFA-4B09-47F1-8E3D-05F4416516ED}" presName="level3hierChild" presStyleCnt="0"/>
      <dgm:spPr/>
    </dgm:pt>
  </dgm:ptLst>
  <dgm:cxnLst>
    <dgm:cxn modelId="{03059D14-3084-46CE-B208-286C83DC57FC}" type="presOf" srcId="{43EF5F38-0B63-43CF-B52D-1FDE594C1CDF}" destId="{B67B4605-2B5B-4BFF-A133-24AD4DFB0BD7}" srcOrd="0" destOrd="0" presId="urn:microsoft.com/office/officeart/2005/8/layout/hierarchy2"/>
    <dgm:cxn modelId="{FA1CBF53-6D58-42C2-B542-5142AAD91D98}" type="presOf" srcId="{056EB6BA-D175-4655-A0DE-34C394CA6079}" destId="{81BEB010-F4D3-4071-8A4F-317F6F9A93EF}" srcOrd="0" destOrd="0" presId="urn:microsoft.com/office/officeart/2005/8/layout/hierarchy2"/>
    <dgm:cxn modelId="{60A81661-2EAF-449D-B92A-73E4CA2B00DB}" type="presOf" srcId="{1AAFD395-3514-477F-AE98-396A68D958CA}" destId="{DD182FFA-0C1C-41AF-AF2C-8F443CF0B585}" srcOrd="0" destOrd="0" presId="urn:microsoft.com/office/officeart/2005/8/layout/hierarchy2"/>
    <dgm:cxn modelId="{A75D7782-782D-40DA-AC57-B42251FD1E43}" type="presOf" srcId="{5F6473DC-A526-452E-8712-1CF1BBE56AFA}" destId="{7BE1D5E6-7752-46C9-8289-49EA4F8AB8F2}" srcOrd="0" destOrd="0" presId="urn:microsoft.com/office/officeart/2005/8/layout/hierarchy2"/>
    <dgm:cxn modelId="{6FD91D5E-F077-4BB5-AFA4-C8406C8B1A48}" type="presOf" srcId="{DC4A0059-7CB1-4870-912E-56A1AF1CE729}" destId="{3DB59059-BA66-4AC2-A107-F827FFB4FC00}" srcOrd="0" destOrd="0" presId="urn:microsoft.com/office/officeart/2005/8/layout/hierarchy2"/>
    <dgm:cxn modelId="{661A49FB-FB48-4186-A995-006BB4810452}" type="presOf" srcId="{DA1D53F6-824B-462C-A151-B171B72EEEFC}" destId="{0E6F3A45-E3FC-4812-B7FE-750954AF4F63}" srcOrd="0" destOrd="0" presId="urn:microsoft.com/office/officeart/2005/8/layout/hierarchy2"/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77BA9664-92F0-4549-A31F-FA27490BE298}" type="presOf" srcId="{F432F07B-3189-43BD-91A7-A42C873DBF97}" destId="{CD20B86F-CFF3-4A2F-8A1C-1F080FC9E35F}" srcOrd="0" destOrd="0" presId="urn:microsoft.com/office/officeart/2005/8/layout/hierarchy2"/>
    <dgm:cxn modelId="{5A774D4B-6ED7-4C4E-A61B-06B4D25E6BAF}" type="presOf" srcId="{90C365F7-3705-415E-AFB3-B57B4FD46837}" destId="{3BDB2592-9155-44B3-830F-A4DE2AD219F9}" srcOrd="0" destOrd="0" presId="urn:microsoft.com/office/officeart/2005/8/layout/hierarchy2"/>
    <dgm:cxn modelId="{8491739D-7901-4030-A556-943EC9EF9130}" type="presOf" srcId="{FE5055CF-E558-4BE1-8869-87428AC98328}" destId="{5676D8F1-5B82-44FE-996F-7D17701F551F}" srcOrd="0" destOrd="0" presId="urn:microsoft.com/office/officeart/2005/8/layout/hierarchy2"/>
    <dgm:cxn modelId="{29251A87-3392-41FA-9ABF-E1416FD78FD6}" type="presOf" srcId="{1AAFD395-3514-477F-AE98-396A68D958CA}" destId="{1CFCB5AC-F458-479B-9471-6DFB9DC64740}" srcOrd="1" destOrd="0" presId="urn:microsoft.com/office/officeart/2005/8/layout/hierarchy2"/>
    <dgm:cxn modelId="{CA739E39-3418-4EE8-ABA8-BBE7042ADD6F}" type="presOf" srcId="{9382F7DA-2894-4330-BBC8-960AC6AA3104}" destId="{3B5FE956-A36D-42F5-B3B1-3502210CF386}" srcOrd="0" destOrd="0" presId="urn:microsoft.com/office/officeart/2005/8/layout/hierarchy2"/>
    <dgm:cxn modelId="{97F769B2-17C5-44E5-A325-0DEE21E82C6F}" type="presOf" srcId="{7549617F-065D-4025-B63E-9FADF7C39487}" destId="{3FF8C0CC-49C7-4DB6-B4D7-DB5F8AE12E7C}" srcOrd="1" destOrd="0" presId="urn:microsoft.com/office/officeart/2005/8/layout/hierarchy2"/>
    <dgm:cxn modelId="{DF56903B-92D7-431D-8613-12A9BDFF0412}" srcId="{5CC3FF78-7AC8-459A-AB44-4FC993DA1599}" destId="{00735CFA-4B09-47F1-8E3D-05F4416516ED}" srcOrd="1" destOrd="0" parTransId="{0CED8A56-4853-4EDC-B8C0-BE64F42CE821}" sibTransId="{AF8FB687-F4EE-4F3F-A647-7590C80A8F2E}"/>
    <dgm:cxn modelId="{E8CAA541-0F8D-41E0-8B7E-E7A46B4B5A4B}" type="presOf" srcId="{00735CFA-4B09-47F1-8E3D-05F4416516ED}" destId="{649045F0-4E88-41C2-A1AB-81237382B940}" srcOrd="0" destOrd="0" presId="urn:microsoft.com/office/officeart/2005/8/layout/hierarchy2"/>
    <dgm:cxn modelId="{5DA6D508-AED4-4DB4-9BCD-B2C4CDA10A56}" type="presOf" srcId="{E913E71D-3690-43FC-A777-19074206FD5B}" destId="{A48C4E26-9A12-411D-B47F-1F552F80CACA}" srcOrd="1" destOrd="0" presId="urn:microsoft.com/office/officeart/2005/8/layout/hierarchy2"/>
    <dgm:cxn modelId="{62011C8E-5941-4220-A5B5-C77BBC99721E}" type="presOf" srcId="{F43BE195-B3AF-4D9B-8F18-20CEB8AEAA10}" destId="{7A94F9E5-2610-48FC-BC73-283DB6CB4A95}" srcOrd="0" destOrd="0" presId="urn:microsoft.com/office/officeart/2005/8/layout/hierarchy2"/>
    <dgm:cxn modelId="{1E722D87-3C55-47E3-AEE1-5B5F4B322162}" type="presOf" srcId="{F43BE195-B3AF-4D9B-8F18-20CEB8AEAA10}" destId="{06D8E414-A382-4EA9-A7D6-A413F401E4FE}" srcOrd="1" destOrd="0" presId="urn:microsoft.com/office/officeart/2005/8/layout/hierarchy2"/>
    <dgm:cxn modelId="{79574DFC-B41C-48B1-A466-55AC47F05679}" type="presOf" srcId="{43EF5F38-0B63-43CF-B52D-1FDE594C1CDF}" destId="{407909C7-BEFB-407C-A7B7-8B4AED3A3599}" srcOrd="1" destOrd="0" presId="urn:microsoft.com/office/officeart/2005/8/layout/hierarchy2"/>
    <dgm:cxn modelId="{95818194-C39E-4B8A-97F8-DEF8B0720448}" type="presOf" srcId="{9597F840-9C9C-45E2-B03E-7D2EA7D10DC6}" destId="{DF1A4807-C9D4-4EAA-89CE-EE9A9FECF2BA}" srcOrd="1" destOrd="0" presId="urn:microsoft.com/office/officeart/2005/8/layout/hierarchy2"/>
    <dgm:cxn modelId="{48F22FF5-DE92-427F-89F9-E84FE07EE7FF}" srcId="{32789479-D3D0-4561-8210-99A1F52439AC}" destId="{A801E411-A875-420A-AB81-99E0CF9CCEDC}" srcOrd="2" destOrd="0" parTransId="{1AAFD395-3514-477F-AE98-396A68D958CA}" sibTransId="{2070F6E1-DA54-4CD6-A795-46B530AA3E84}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A55C667E-AB6A-4ACC-9E4F-6FCA3400F2CA}" type="presOf" srcId="{BFB971BE-AC44-41F6-8CC4-A72CB6309EE7}" destId="{6470BFA9-C327-4096-8D61-EA4CA9C27CB4}" srcOrd="0" destOrd="0" presId="urn:microsoft.com/office/officeart/2005/8/layout/hierarchy2"/>
    <dgm:cxn modelId="{DABDCE69-A27D-4074-97B3-34E370DA1A2D}" type="presOf" srcId="{30838DD8-03BE-4944-B850-DB2228CB9BAD}" destId="{63CEFAD2-A4F0-48DA-B528-F3358201228C}" srcOrd="0" destOrd="0" presId="urn:microsoft.com/office/officeart/2005/8/layout/hierarchy2"/>
    <dgm:cxn modelId="{7F620628-9106-4FC8-82D8-A797446B23EC}" type="presOf" srcId="{AF5C1BE5-7785-42FD-BEAD-F35D17370F1B}" destId="{E307BBB1-2B75-4CAD-AECA-ED3F08484F4A}" srcOrd="0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04F6A98A-DEE2-449D-888A-B2E85812E347}" type="presOf" srcId="{F11284C4-602F-46BD-A646-36885631ED4E}" destId="{BB0CFC4C-C857-43DC-B0EE-B5B4714A570C}" srcOrd="1" destOrd="0" presId="urn:microsoft.com/office/officeart/2005/8/layout/hierarchy2"/>
    <dgm:cxn modelId="{ED4EC46B-2F70-4800-84F1-B81850624E96}" type="presOf" srcId="{17B8B30A-ABAA-4A14-A5F0-6EA3C883C387}" destId="{F4451BFA-15EF-48DF-992B-F1CB27B1C004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D7A06475-A32D-4627-B8F3-9016FE72905E}" type="presOf" srcId="{FABDBC32-0FFA-438C-AAF3-E3F5566B3819}" destId="{7A0D6507-8F08-4EC4-AA0E-4456DCF48B98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3405CAB1-DDD3-482A-B353-774F1D5B8202}" type="presOf" srcId="{17B8B30A-ABAA-4A14-A5F0-6EA3C883C387}" destId="{357F24B7-4EC1-492E-9484-D793B8E445CE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F71A95B5-7E89-489A-9C00-818BBB31AF85}" type="presOf" srcId="{32789479-D3D0-4561-8210-99A1F52439AC}" destId="{D061A583-A83C-47FB-ADC7-9720344DDC42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BC3831AB-62F6-4408-A66C-288E0B124AD6}" type="presOf" srcId="{C2A37C47-4230-4348-9B00-5A50362560A9}" destId="{CCE7F45A-FC1E-43E8-9D4D-3BD15D5E9C71}" srcOrd="1" destOrd="0" presId="urn:microsoft.com/office/officeart/2005/8/layout/hierarchy2"/>
    <dgm:cxn modelId="{04999360-A0F6-4234-81A4-7E52D65EAB03}" type="presOf" srcId="{4634CB4A-37A5-4408-B738-1E804F1A8ACB}" destId="{5EA7C777-B086-4FC0-B57F-0665BF4F8ABE}" srcOrd="1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50EF9CD6-A3E6-42D6-A83D-996FF963A0AF}" type="presOf" srcId="{E913E71D-3690-43FC-A777-19074206FD5B}" destId="{80B8C395-45F5-4B28-9A18-8ED8D7AF3EF4}" srcOrd="0" destOrd="0" presId="urn:microsoft.com/office/officeart/2005/8/layout/hierarchy2"/>
    <dgm:cxn modelId="{25CAC14F-8E5E-42EF-A95F-DCC0C51B9F38}" type="presOf" srcId="{946E9176-08CA-4102-BE65-B79BC5BB88B1}" destId="{9D8C6645-9257-43DC-8ECE-FAC4BD31B83D}" srcOrd="0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4392A115-056B-4769-888D-8E6ABAE3CBA6}" srcId="{C47E831F-E9A3-4F49-99FD-9D2D04E6521C}" destId="{5CC3FF78-7AC8-459A-AB44-4FC993DA1599}" srcOrd="0" destOrd="0" parTransId="{9597F840-9C9C-45E2-B03E-7D2EA7D10DC6}" sibTransId="{F009ECAA-D76D-4E59-838D-F4CE21AB0F38}"/>
    <dgm:cxn modelId="{8847500D-190B-4A5C-A5A8-1EE40BE12828}" type="presOf" srcId="{C2A37C47-4230-4348-9B00-5A50362560A9}" destId="{59D7D25A-507C-4F26-829E-608DE822431A}" srcOrd="0" destOrd="0" presId="urn:microsoft.com/office/officeart/2005/8/layout/hierarchy2"/>
    <dgm:cxn modelId="{BAC54D7D-2553-4E7D-A995-20046D78CFB0}" type="presOf" srcId="{A801E411-A875-420A-AB81-99E0CF9CCEDC}" destId="{972AE924-3B69-4C25-9113-D95165131F8E}" srcOrd="0" destOrd="0" presId="urn:microsoft.com/office/officeart/2005/8/layout/hierarchy2"/>
    <dgm:cxn modelId="{7E6BCDDE-B26C-4615-82AB-3065C2261CA7}" type="presOf" srcId="{ABEB8CC6-F603-46F3-9084-65D2232E9744}" destId="{85FB0DF2-A3E1-4974-9B79-E9CE0007D262}" srcOrd="0" destOrd="0" presId="urn:microsoft.com/office/officeart/2005/8/layout/hierarchy2"/>
    <dgm:cxn modelId="{E8E7ABFC-C8D7-42EE-8B7E-3540ED6D9872}" srcId="{5CC3FF78-7AC8-459A-AB44-4FC993DA1599}" destId="{F432F07B-3189-43BD-91A7-A42C873DBF97}" srcOrd="0" destOrd="0" parTransId="{EB7E9EBD-71C6-454D-AD67-81EB4145A066}" sibTransId="{32937791-E142-43FD-BA6B-D0936E15BFC8}"/>
    <dgm:cxn modelId="{936443C0-CAC4-4929-9B53-A36D8EF92F02}" type="presOf" srcId="{EB7E9EBD-71C6-454D-AD67-81EB4145A066}" destId="{0ADADA99-A01A-4476-A631-D518BA52EFD4}" srcOrd="1" destOrd="0" presId="urn:microsoft.com/office/officeart/2005/8/layout/hierarchy2"/>
    <dgm:cxn modelId="{88B4E56B-EE35-448A-AEFF-D69524D18AB2}" type="presOf" srcId="{5CC3FF78-7AC8-459A-AB44-4FC993DA1599}" destId="{F66FB93E-3692-478E-B08F-1587A791D2B6}" srcOrd="0" destOrd="0" presId="urn:microsoft.com/office/officeart/2005/8/layout/hierarchy2"/>
    <dgm:cxn modelId="{9E50F1D1-3B17-4E96-89A8-1EDBDEF02242}" type="presOf" srcId="{056EB6BA-D175-4655-A0DE-34C394CA6079}" destId="{15CB760C-3BFB-4282-B991-9800ACAD261D}" srcOrd="1" destOrd="0" presId="urn:microsoft.com/office/officeart/2005/8/layout/hierarchy2"/>
    <dgm:cxn modelId="{39C75813-9D83-46B4-A756-B2E470F51EEF}" type="presOf" srcId="{4634CB4A-37A5-4408-B738-1E804F1A8ACB}" destId="{6FBF80DB-CDA6-46CB-9FA7-106C6AD409AB}" srcOrd="0" destOrd="0" presId="urn:microsoft.com/office/officeart/2005/8/layout/hierarchy2"/>
    <dgm:cxn modelId="{DDD8FF81-FD00-497E-A8CC-91D6B32D4603}" type="presOf" srcId="{EB7E9EBD-71C6-454D-AD67-81EB4145A066}" destId="{D60FB6DD-2A08-4E9A-9E47-A6A0BDC3F649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E936794D-0304-4067-99BE-AEEACCDF03F4}" type="presOf" srcId="{F55DBCE9-4067-4F8C-8E09-B9FAFBAA43B8}" destId="{B6A78734-6665-4B64-AEBF-1BA412E19239}" srcOrd="0" destOrd="0" presId="urn:microsoft.com/office/officeart/2005/8/layout/hierarchy2"/>
    <dgm:cxn modelId="{847902A6-670E-4466-ACC9-12636128C905}" type="presOf" srcId="{30838DD8-03BE-4944-B850-DB2228CB9BAD}" destId="{50305B30-6B2E-4E18-8FB3-BEC12EE0951C}" srcOrd="1" destOrd="0" presId="urn:microsoft.com/office/officeart/2005/8/layout/hierarchy2"/>
    <dgm:cxn modelId="{F7499979-E2A8-4465-B4ED-1AE649B4C06D}" type="presOf" srcId="{C47E831F-E9A3-4F49-99FD-9D2D04E6521C}" destId="{83DB8129-4FF2-46F9-BD84-845944BDFC1E}" srcOrd="0" destOrd="0" presId="urn:microsoft.com/office/officeart/2005/8/layout/hierarchy2"/>
    <dgm:cxn modelId="{DA346C32-CED5-4F4B-9199-E2BAABF995E6}" type="presOf" srcId="{9597F840-9C9C-45E2-B03E-7D2EA7D10DC6}" destId="{768B43C7-CED5-4863-B527-BFCDED55B1BA}" srcOrd="0" destOrd="0" presId="urn:microsoft.com/office/officeart/2005/8/layout/hierarchy2"/>
    <dgm:cxn modelId="{4823C923-0439-4EBE-A566-B7DB2493C219}" type="presOf" srcId="{7549617F-065D-4025-B63E-9FADF7C39487}" destId="{B452FA51-31D8-496C-B60E-B2D850AF4AB8}" srcOrd="0" destOrd="0" presId="urn:microsoft.com/office/officeart/2005/8/layout/hierarchy2"/>
    <dgm:cxn modelId="{D6C07804-FECB-43E3-B2D9-586AFCFEDFC9}" type="presOf" srcId="{1D5A0DEF-286F-4477-B1C2-E86409CAD5A4}" destId="{7E5F6F22-FC32-43A7-ADAC-04DD52A1EACE}" srcOrd="0" destOrd="0" presId="urn:microsoft.com/office/officeart/2005/8/layout/hierarchy2"/>
    <dgm:cxn modelId="{D31EE82D-8A96-4A8E-A4A5-C99C785CC50C}" type="presOf" srcId="{8AC84CE0-89D6-4471-89A9-90BF3CC5CF0B}" destId="{204C6BE7-14C3-4DF6-B3E7-5E6343514A22}" srcOrd="0" destOrd="0" presId="urn:microsoft.com/office/officeart/2005/8/layout/hierarchy2"/>
    <dgm:cxn modelId="{3B0A7EE3-C2F0-40B5-8596-82042A840E9A}" srcId="{A801E411-A875-420A-AB81-99E0CF9CCEDC}" destId="{C47E831F-E9A3-4F49-99FD-9D2D04E6521C}" srcOrd="0" destOrd="0" parTransId="{C2A37C47-4230-4348-9B00-5A50362560A9}" sibTransId="{461CAB21-7837-48CA-B7C2-3C4E6803906A}"/>
    <dgm:cxn modelId="{F513CB89-1A3A-44C6-B82D-01CD2E81FFB8}" type="presOf" srcId="{0CED8A56-4853-4EDC-B8C0-BE64F42CE821}" destId="{D85608D2-7C06-403B-B80D-AC0867B825F3}" srcOrd="0" destOrd="0" presId="urn:microsoft.com/office/officeart/2005/8/layout/hierarchy2"/>
    <dgm:cxn modelId="{A13B7C4C-763C-4F49-9710-09A9056FD81C}" type="presOf" srcId="{2EA77C9F-ED8C-43DE-A251-80FA84F342AD}" destId="{2B0C22CC-44AB-4A52-B33B-D55C04F6E513}" srcOrd="0" destOrd="0" presId="urn:microsoft.com/office/officeart/2005/8/layout/hierarchy2"/>
    <dgm:cxn modelId="{06C4DF13-78AD-4890-BC84-8DBD7CCE9803}" type="presOf" srcId="{DC4A0059-7CB1-4870-912E-56A1AF1CE729}" destId="{11645AFB-0B2E-48F3-B7CA-7D954D0B37A7}" srcOrd="1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91679ECC-82A0-4C10-AD44-7E984E27F6B7}" type="presOf" srcId="{F11284C4-602F-46BD-A646-36885631ED4E}" destId="{5900E61A-3226-4D21-92BC-7454B2AFFE52}" srcOrd="0" destOrd="0" presId="urn:microsoft.com/office/officeart/2005/8/layout/hierarchy2"/>
    <dgm:cxn modelId="{57BFCCB5-C25D-4BBA-82D9-59A3EEDD9183}" type="presOf" srcId="{0CED8A56-4853-4EDC-B8C0-BE64F42CE821}" destId="{BD01A1AD-C26A-4D07-84A7-F377C00F96AF}" srcOrd="1" destOrd="0" presId="urn:microsoft.com/office/officeart/2005/8/layout/hierarchy2"/>
    <dgm:cxn modelId="{EF13F320-F09D-486C-8963-2093CD6A9C21}" type="presOf" srcId="{2CBD22B9-AA59-46FE-B4EA-79ABA8F45C5F}" destId="{1346E23B-9AA8-4919-A1B5-E1111163EE88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B50538F2-9659-40F6-8DC0-0B0FBFB7B267}" type="presOf" srcId="{90C365F7-3705-415E-AFB3-B57B4FD46837}" destId="{6336CDA6-79A4-4CD9-8130-ACEBB5F3B30E}" srcOrd="1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EBA98252-6917-4A54-867A-E96ABA0D3F64}" type="presOf" srcId="{DA1D53F6-824B-462C-A151-B171B72EEEFC}" destId="{DD3412E7-C586-4EE7-8B37-6DCB7D23AD81}" srcOrd="1" destOrd="0" presId="urn:microsoft.com/office/officeart/2005/8/layout/hierarchy2"/>
    <dgm:cxn modelId="{F36328C6-88AB-4195-A95D-D2F429991DCB}" type="presParOf" srcId="{7BE1D5E6-7752-46C9-8289-49EA4F8AB8F2}" destId="{DEF71E8E-9168-42DD-90DF-7F63D0540B3B}" srcOrd="0" destOrd="0" presId="urn:microsoft.com/office/officeart/2005/8/layout/hierarchy2"/>
    <dgm:cxn modelId="{215DB240-328E-404B-B3C0-24999EF8CBFE}" type="presParOf" srcId="{DEF71E8E-9168-42DD-90DF-7F63D0540B3B}" destId="{D061A583-A83C-47FB-ADC7-9720344DDC42}" srcOrd="0" destOrd="0" presId="urn:microsoft.com/office/officeart/2005/8/layout/hierarchy2"/>
    <dgm:cxn modelId="{3EFBB1E8-9AF5-4370-A16A-BBFEE1673CF0}" type="presParOf" srcId="{DEF71E8E-9168-42DD-90DF-7F63D0540B3B}" destId="{4FD1B3B8-7700-43A1-AED8-0EC5903ACBAC}" srcOrd="1" destOrd="0" presId="urn:microsoft.com/office/officeart/2005/8/layout/hierarchy2"/>
    <dgm:cxn modelId="{983A0620-FA4F-4F74-A645-24AAA51DE7D4}" type="presParOf" srcId="{4FD1B3B8-7700-43A1-AED8-0EC5903ACBAC}" destId="{81BEB010-F4D3-4071-8A4F-317F6F9A93EF}" srcOrd="0" destOrd="0" presId="urn:microsoft.com/office/officeart/2005/8/layout/hierarchy2"/>
    <dgm:cxn modelId="{9D035911-BCFF-4FE9-AC57-4500428DBC57}" type="presParOf" srcId="{81BEB010-F4D3-4071-8A4F-317F6F9A93EF}" destId="{15CB760C-3BFB-4282-B991-9800ACAD261D}" srcOrd="0" destOrd="0" presId="urn:microsoft.com/office/officeart/2005/8/layout/hierarchy2"/>
    <dgm:cxn modelId="{FA208DEB-7D52-4680-88ED-0F0EFB248F44}" type="presParOf" srcId="{4FD1B3B8-7700-43A1-AED8-0EC5903ACBAC}" destId="{F2269A2E-10D1-4020-B397-81544894628C}" srcOrd="1" destOrd="0" presId="urn:microsoft.com/office/officeart/2005/8/layout/hierarchy2"/>
    <dgm:cxn modelId="{076D3A8B-EE57-49CB-97BA-2E11BE979BA4}" type="presParOf" srcId="{F2269A2E-10D1-4020-B397-81544894628C}" destId="{204C6BE7-14C3-4DF6-B3E7-5E6343514A22}" srcOrd="0" destOrd="0" presId="urn:microsoft.com/office/officeart/2005/8/layout/hierarchy2"/>
    <dgm:cxn modelId="{45B5BEEC-E50D-4524-A38F-8D38E5AEEA84}" type="presParOf" srcId="{F2269A2E-10D1-4020-B397-81544894628C}" destId="{B2940E33-3026-40D9-B194-22111903922A}" srcOrd="1" destOrd="0" presId="urn:microsoft.com/office/officeart/2005/8/layout/hierarchy2"/>
    <dgm:cxn modelId="{B35F9C51-36D5-4418-9175-D259775F90BA}" type="presParOf" srcId="{B2940E33-3026-40D9-B194-22111903922A}" destId="{63CEFAD2-A4F0-48DA-B528-F3358201228C}" srcOrd="0" destOrd="0" presId="urn:microsoft.com/office/officeart/2005/8/layout/hierarchy2"/>
    <dgm:cxn modelId="{172BB9B8-CD4D-4EFE-88F2-D77B172D275D}" type="presParOf" srcId="{63CEFAD2-A4F0-48DA-B528-F3358201228C}" destId="{50305B30-6B2E-4E18-8FB3-BEC12EE0951C}" srcOrd="0" destOrd="0" presId="urn:microsoft.com/office/officeart/2005/8/layout/hierarchy2"/>
    <dgm:cxn modelId="{34DD05A5-E620-4C28-B280-43C554CFC854}" type="presParOf" srcId="{B2940E33-3026-40D9-B194-22111903922A}" destId="{BD53FAC4-81A2-4D3A-803A-AC845DEFDE85}" srcOrd="1" destOrd="0" presId="urn:microsoft.com/office/officeart/2005/8/layout/hierarchy2"/>
    <dgm:cxn modelId="{B9824712-F1ED-440C-AA57-E08DF433485C}" type="presParOf" srcId="{BD53FAC4-81A2-4D3A-803A-AC845DEFDE85}" destId="{5676D8F1-5B82-44FE-996F-7D17701F551F}" srcOrd="0" destOrd="0" presId="urn:microsoft.com/office/officeart/2005/8/layout/hierarchy2"/>
    <dgm:cxn modelId="{FB632420-10B3-49BC-AED9-525CD3B7E1AA}" type="presParOf" srcId="{BD53FAC4-81A2-4D3A-803A-AC845DEFDE85}" destId="{6A299CA6-2887-416A-BB14-A82FB8E1ADBC}" srcOrd="1" destOrd="0" presId="urn:microsoft.com/office/officeart/2005/8/layout/hierarchy2"/>
    <dgm:cxn modelId="{9216F68B-6D1E-4C14-9FA0-8182EC4A1043}" type="presParOf" srcId="{6A299CA6-2887-416A-BB14-A82FB8E1ADBC}" destId="{5900E61A-3226-4D21-92BC-7454B2AFFE52}" srcOrd="0" destOrd="0" presId="urn:microsoft.com/office/officeart/2005/8/layout/hierarchy2"/>
    <dgm:cxn modelId="{4E21E643-0D04-4293-B1C6-AFD1FE8CD3E7}" type="presParOf" srcId="{5900E61A-3226-4D21-92BC-7454B2AFFE52}" destId="{BB0CFC4C-C857-43DC-B0EE-B5B4714A570C}" srcOrd="0" destOrd="0" presId="urn:microsoft.com/office/officeart/2005/8/layout/hierarchy2"/>
    <dgm:cxn modelId="{01277CCB-ECCC-457F-967E-812375FA2A2A}" type="presParOf" srcId="{6A299CA6-2887-416A-BB14-A82FB8E1ADBC}" destId="{D50E9396-C506-4EC4-B847-123F9CB25ACF}" srcOrd="1" destOrd="0" presId="urn:microsoft.com/office/officeart/2005/8/layout/hierarchy2"/>
    <dgm:cxn modelId="{471F89EF-B21D-4F9B-9E7A-29905329AC40}" type="presParOf" srcId="{D50E9396-C506-4EC4-B847-123F9CB25ACF}" destId="{1346E23B-9AA8-4919-A1B5-E1111163EE88}" srcOrd="0" destOrd="0" presId="urn:microsoft.com/office/officeart/2005/8/layout/hierarchy2"/>
    <dgm:cxn modelId="{7CF60CDB-AF22-43E3-B5CA-C79A6A9033DC}" type="presParOf" srcId="{D50E9396-C506-4EC4-B847-123F9CB25ACF}" destId="{9BD15F10-910D-4889-A1F5-D51C412780B9}" srcOrd="1" destOrd="0" presId="urn:microsoft.com/office/officeart/2005/8/layout/hierarchy2"/>
    <dgm:cxn modelId="{2119E4CB-A6C9-498B-876B-F748A59D929C}" type="presParOf" srcId="{9BD15F10-910D-4889-A1F5-D51C412780B9}" destId="{7A94F9E5-2610-48FC-BC73-283DB6CB4A95}" srcOrd="0" destOrd="0" presId="urn:microsoft.com/office/officeart/2005/8/layout/hierarchy2"/>
    <dgm:cxn modelId="{AB378ADB-3CAC-4F31-8E5B-78A43534A1B7}" type="presParOf" srcId="{7A94F9E5-2610-48FC-BC73-283DB6CB4A95}" destId="{06D8E414-A382-4EA9-A7D6-A413F401E4FE}" srcOrd="0" destOrd="0" presId="urn:microsoft.com/office/officeart/2005/8/layout/hierarchy2"/>
    <dgm:cxn modelId="{6011AD4C-4850-40D0-B0B2-15150EFE2021}" type="presParOf" srcId="{9BD15F10-910D-4889-A1F5-D51C412780B9}" destId="{2AF2E972-E8B1-4D1F-A28C-BCA5AA9496F9}" srcOrd="1" destOrd="0" presId="urn:microsoft.com/office/officeart/2005/8/layout/hierarchy2"/>
    <dgm:cxn modelId="{0663DA97-C6C4-49D4-97F4-379986CD5924}" type="presParOf" srcId="{2AF2E972-E8B1-4D1F-A28C-BCA5AA9496F9}" destId="{7E5F6F22-FC32-43A7-ADAC-04DD52A1EACE}" srcOrd="0" destOrd="0" presId="urn:microsoft.com/office/officeart/2005/8/layout/hierarchy2"/>
    <dgm:cxn modelId="{758B1769-DCF3-44EF-99B3-FCDE4E5B0742}" type="presParOf" srcId="{2AF2E972-E8B1-4D1F-A28C-BCA5AA9496F9}" destId="{68DA6C62-8CD7-4A56-9DF0-B6CB6CEBDC77}" srcOrd="1" destOrd="0" presId="urn:microsoft.com/office/officeart/2005/8/layout/hierarchy2"/>
    <dgm:cxn modelId="{9C9DF188-ED46-4A52-8C88-BF3E27E00C22}" type="presParOf" srcId="{9BD15F10-910D-4889-A1F5-D51C412780B9}" destId="{3DB59059-BA66-4AC2-A107-F827FFB4FC00}" srcOrd="2" destOrd="0" presId="urn:microsoft.com/office/officeart/2005/8/layout/hierarchy2"/>
    <dgm:cxn modelId="{4DE20BF3-05B6-480C-93B3-AF5FEEB9516F}" type="presParOf" srcId="{3DB59059-BA66-4AC2-A107-F827FFB4FC00}" destId="{11645AFB-0B2E-48F3-B7CA-7D954D0B37A7}" srcOrd="0" destOrd="0" presId="urn:microsoft.com/office/officeart/2005/8/layout/hierarchy2"/>
    <dgm:cxn modelId="{B77A3DB8-2608-4E0A-9B18-F3A948F38667}" type="presParOf" srcId="{9BD15F10-910D-4889-A1F5-D51C412780B9}" destId="{6351FB75-AF9C-47B7-AC32-B45719160A51}" srcOrd="3" destOrd="0" presId="urn:microsoft.com/office/officeart/2005/8/layout/hierarchy2"/>
    <dgm:cxn modelId="{028D661A-B895-4BC3-B3EB-7B26D860DB09}" type="presParOf" srcId="{6351FB75-AF9C-47B7-AC32-B45719160A51}" destId="{6470BFA9-C327-4096-8D61-EA4CA9C27CB4}" srcOrd="0" destOrd="0" presId="urn:microsoft.com/office/officeart/2005/8/layout/hierarchy2"/>
    <dgm:cxn modelId="{68EAA7A1-3C5E-4501-BF89-9B02F4D4A0D6}" type="presParOf" srcId="{6351FB75-AF9C-47B7-AC32-B45719160A51}" destId="{28796A9D-A62E-4D72-9429-C92B25F699FB}" srcOrd="1" destOrd="0" presId="urn:microsoft.com/office/officeart/2005/8/layout/hierarchy2"/>
    <dgm:cxn modelId="{88884616-92F4-41F1-902A-A95BC244CF88}" type="presParOf" srcId="{6A299CA6-2887-416A-BB14-A82FB8E1ADBC}" destId="{0E6F3A45-E3FC-4812-B7FE-750954AF4F63}" srcOrd="2" destOrd="0" presId="urn:microsoft.com/office/officeart/2005/8/layout/hierarchy2"/>
    <dgm:cxn modelId="{54650500-48BA-48C2-8D80-B9BC4138A3C5}" type="presParOf" srcId="{0E6F3A45-E3FC-4812-B7FE-750954AF4F63}" destId="{DD3412E7-C586-4EE7-8B37-6DCB7D23AD81}" srcOrd="0" destOrd="0" presId="urn:microsoft.com/office/officeart/2005/8/layout/hierarchy2"/>
    <dgm:cxn modelId="{EDBD0948-2B51-4E53-A28B-58BD98964DF4}" type="presParOf" srcId="{6A299CA6-2887-416A-BB14-A82FB8E1ADBC}" destId="{E4F664D6-2298-4E48-A48D-468CE1424898}" srcOrd="3" destOrd="0" presId="urn:microsoft.com/office/officeart/2005/8/layout/hierarchy2"/>
    <dgm:cxn modelId="{4E9164DA-06AF-4803-B79A-2157FF619D13}" type="presParOf" srcId="{E4F664D6-2298-4E48-A48D-468CE1424898}" destId="{B6A78734-6665-4B64-AEBF-1BA412E19239}" srcOrd="0" destOrd="0" presId="urn:microsoft.com/office/officeart/2005/8/layout/hierarchy2"/>
    <dgm:cxn modelId="{94DECB45-482F-4AD0-B7B0-4D573B5BA0D0}" type="presParOf" srcId="{E4F664D6-2298-4E48-A48D-468CE1424898}" destId="{14F73C15-40E3-4BCA-B2EA-6B596F575FA0}" srcOrd="1" destOrd="0" presId="urn:microsoft.com/office/officeart/2005/8/layout/hierarchy2"/>
    <dgm:cxn modelId="{04E9925A-742D-41C2-AEC9-C2A0ECFDB63A}" type="presParOf" srcId="{6A299CA6-2887-416A-BB14-A82FB8E1ADBC}" destId="{80B8C395-45F5-4B28-9A18-8ED8D7AF3EF4}" srcOrd="4" destOrd="0" presId="urn:microsoft.com/office/officeart/2005/8/layout/hierarchy2"/>
    <dgm:cxn modelId="{CC827E67-7C42-4881-A3EE-E44802ECB8AE}" type="presParOf" srcId="{80B8C395-45F5-4B28-9A18-8ED8D7AF3EF4}" destId="{A48C4E26-9A12-411D-B47F-1F552F80CACA}" srcOrd="0" destOrd="0" presId="urn:microsoft.com/office/officeart/2005/8/layout/hierarchy2"/>
    <dgm:cxn modelId="{38C20471-40DE-43EA-8E5C-F3DFE4D0655C}" type="presParOf" srcId="{6A299CA6-2887-416A-BB14-A82FB8E1ADBC}" destId="{7D7B1E8F-AB67-4EAE-9209-46AA55581DC4}" srcOrd="5" destOrd="0" presId="urn:microsoft.com/office/officeart/2005/8/layout/hierarchy2"/>
    <dgm:cxn modelId="{A9B6A5EA-12E9-4264-97A5-F26E001CF621}" type="presParOf" srcId="{7D7B1E8F-AB67-4EAE-9209-46AA55581DC4}" destId="{9D8C6645-9257-43DC-8ECE-FAC4BD31B83D}" srcOrd="0" destOrd="0" presId="urn:microsoft.com/office/officeart/2005/8/layout/hierarchy2"/>
    <dgm:cxn modelId="{1E2F6F9B-8A26-4B94-B27E-BD89ABF859AE}" type="presParOf" srcId="{7D7B1E8F-AB67-4EAE-9209-46AA55581DC4}" destId="{9670987A-9B5A-47B1-A84C-58F1263704B8}" srcOrd="1" destOrd="0" presId="urn:microsoft.com/office/officeart/2005/8/layout/hierarchy2"/>
    <dgm:cxn modelId="{6759BE94-5FB4-4C26-9E77-B8AB8A80DAB0}" type="presParOf" srcId="{B2940E33-3026-40D9-B194-22111903922A}" destId="{3BDB2592-9155-44B3-830F-A4DE2AD219F9}" srcOrd="2" destOrd="0" presId="urn:microsoft.com/office/officeart/2005/8/layout/hierarchy2"/>
    <dgm:cxn modelId="{194BDABB-664F-4C61-81C3-4C1B73A7BF7A}" type="presParOf" srcId="{3BDB2592-9155-44B3-830F-A4DE2AD219F9}" destId="{6336CDA6-79A4-4CD9-8130-ACEBB5F3B30E}" srcOrd="0" destOrd="0" presId="urn:microsoft.com/office/officeart/2005/8/layout/hierarchy2"/>
    <dgm:cxn modelId="{34C03DB5-98A1-4CFC-B2B2-298F40B822E1}" type="presParOf" srcId="{B2940E33-3026-40D9-B194-22111903922A}" destId="{55B459C4-CDDC-4D7D-8996-ECAA5A430BD6}" srcOrd="3" destOrd="0" presId="urn:microsoft.com/office/officeart/2005/8/layout/hierarchy2"/>
    <dgm:cxn modelId="{FCA463B1-0402-4E24-948F-5A43A63DCA3D}" type="presParOf" srcId="{55B459C4-CDDC-4D7D-8996-ECAA5A430BD6}" destId="{85FB0DF2-A3E1-4974-9B79-E9CE0007D262}" srcOrd="0" destOrd="0" presId="urn:microsoft.com/office/officeart/2005/8/layout/hierarchy2"/>
    <dgm:cxn modelId="{150770ED-08FB-482E-BB61-A9FB0B7BB15D}" type="presParOf" srcId="{55B459C4-CDDC-4D7D-8996-ECAA5A430BD6}" destId="{1792E507-F399-498B-AD75-0F5060E6262E}" srcOrd="1" destOrd="0" presId="urn:microsoft.com/office/officeart/2005/8/layout/hierarchy2"/>
    <dgm:cxn modelId="{61351DD4-289C-4358-912D-282D7719AAD3}" type="presParOf" srcId="{4FD1B3B8-7700-43A1-AED8-0EC5903ACBAC}" destId="{B67B4605-2B5B-4BFF-A133-24AD4DFB0BD7}" srcOrd="2" destOrd="0" presId="urn:microsoft.com/office/officeart/2005/8/layout/hierarchy2"/>
    <dgm:cxn modelId="{1B52E483-6226-4227-8912-2BDBA7469388}" type="presParOf" srcId="{B67B4605-2B5B-4BFF-A133-24AD4DFB0BD7}" destId="{407909C7-BEFB-407C-A7B7-8B4AED3A3599}" srcOrd="0" destOrd="0" presId="urn:microsoft.com/office/officeart/2005/8/layout/hierarchy2"/>
    <dgm:cxn modelId="{3EFAAD5D-2B36-4BE1-A450-AD2D9529329B}" type="presParOf" srcId="{4FD1B3B8-7700-43A1-AED8-0EC5903ACBAC}" destId="{EF521C94-B994-409F-99B1-27A206A236B1}" srcOrd="3" destOrd="0" presId="urn:microsoft.com/office/officeart/2005/8/layout/hierarchy2"/>
    <dgm:cxn modelId="{2F446084-AF65-4CB8-A06C-1B89E3D00630}" type="presParOf" srcId="{EF521C94-B994-409F-99B1-27A206A236B1}" destId="{3B5FE956-A36D-42F5-B3B1-3502210CF386}" srcOrd="0" destOrd="0" presId="urn:microsoft.com/office/officeart/2005/8/layout/hierarchy2"/>
    <dgm:cxn modelId="{D2B88F27-E0D3-4B25-9025-807705D6A329}" type="presParOf" srcId="{EF521C94-B994-409F-99B1-27A206A236B1}" destId="{35DCFA5A-040E-4C16-9DA1-67582A8345EB}" srcOrd="1" destOrd="0" presId="urn:microsoft.com/office/officeart/2005/8/layout/hierarchy2"/>
    <dgm:cxn modelId="{8ADF88DB-45B8-46B2-9906-26B1D3E7A174}" type="presParOf" srcId="{35DCFA5A-040E-4C16-9DA1-67582A8345EB}" destId="{6FBF80DB-CDA6-46CB-9FA7-106C6AD409AB}" srcOrd="0" destOrd="0" presId="urn:microsoft.com/office/officeart/2005/8/layout/hierarchy2"/>
    <dgm:cxn modelId="{CA561EF1-B0FF-43D9-8383-38D2F6FF7115}" type="presParOf" srcId="{6FBF80DB-CDA6-46CB-9FA7-106C6AD409AB}" destId="{5EA7C777-B086-4FC0-B57F-0665BF4F8ABE}" srcOrd="0" destOrd="0" presId="urn:microsoft.com/office/officeart/2005/8/layout/hierarchy2"/>
    <dgm:cxn modelId="{0A9FE914-BA71-46AA-9543-3862F475202E}" type="presParOf" srcId="{35DCFA5A-040E-4C16-9DA1-67582A8345EB}" destId="{C4FEB2AE-05FC-463F-8A08-AA5506126ED5}" srcOrd="1" destOrd="0" presId="urn:microsoft.com/office/officeart/2005/8/layout/hierarchy2"/>
    <dgm:cxn modelId="{63294F9B-3349-4CBA-9ACE-60FCB5520290}" type="presParOf" srcId="{C4FEB2AE-05FC-463F-8A08-AA5506126ED5}" destId="{7A0D6507-8F08-4EC4-AA0E-4456DCF48B98}" srcOrd="0" destOrd="0" presId="urn:microsoft.com/office/officeart/2005/8/layout/hierarchy2"/>
    <dgm:cxn modelId="{C452D607-D45E-4313-AFBE-26D786A6537A}" type="presParOf" srcId="{C4FEB2AE-05FC-463F-8A08-AA5506126ED5}" destId="{6279E146-1869-4968-9C73-7D890904432C}" srcOrd="1" destOrd="0" presId="urn:microsoft.com/office/officeart/2005/8/layout/hierarchy2"/>
    <dgm:cxn modelId="{7270BC47-6E4B-4C23-9308-E1D37D235040}" type="presParOf" srcId="{35DCFA5A-040E-4C16-9DA1-67582A8345EB}" destId="{F4451BFA-15EF-48DF-992B-F1CB27B1C004}" srcOrd="2" destOrd="0" presId="urn:microsoft.com/office/officeart/2005/8/layout/hierarchy2"/>
    <dgm:cxn modelId="{C770EB7B-9945-4A9E-8400-505BDB72437E}" type="presParOf" srcId="{F4451BFA-15EF-48DF-992B-F1CB27B1C004}" destId="{357F24B7-4EC1-492E-9484-D793B8E445CE}" srcOrd="0" destOrd="0" presId="urn:microsoft.com/office/officeart/2005/8/layout/hierarchy2"/>
    <dgm:cxn modelId="{787EBD00-E140-401F-B5BB-7180E9ABBFAA}" type="presParOf" srcId="{35DCFA5A-040E-4C16-9DA1-67582A8345EB}" destId="{B988B953-FD45-4B82-B324-BBEDA4781C7C}" srcOrd="3" destOrd="0" presId="urn:microsoft.com/office/officeart/2005/8/layout/hierarchy2"/>
    <dgm:cxn modelId="{CB3CC1F6-2B04-4665-B722-55A2FC16EEA5}" type="presParOf" srcId="{B988B953-FD45-4B82-B324-BBEDA4781C7C}" destId="{E307BBB1-2B75-4CAD-AECA-ED3F08484F4A}" srcOrd="0" destOrd="0" presId="urn:microsoft.com/office/officeart/2005/8/layout/hierarchy2"/>
    <dgm:cxn modelId="{0D391965-C383-4ED4-83F8-1D2CB7AF547C}" type="presParOf" srcId="{B988B953-FD45-4B82-B324-BBEDA4781C7C}" destId="{0B7FF15A-BD65-491C-B4B3-28383B0334F4}" srcOrd="1" destOrd="0" presId="urn:microsoft.com/office/officeart/2005/8/layout/hierarchy2"/>
    <dgm:cxn modelId="{D2F3089A-3B97-4533-B9F7-0B7BFD9D2A9C}" type="presParOf" srcId="{0B7FF15A-BD65-491C-B4B3-28383B0334F4}" destId="{B452FA51-31D8-496C-B60E-B2D850AF4AB8}" srcOrd="0" destOrd="0" presId="urn:microsoft.com/office/officeart/2005/8/layout/hierarchy2"/>
    <dgm:cxn modelId="{B5A3AEF9-5713-4C01-AEF7-CE96016053CF}" type="presParOf" srcId="{B452FA51-31D8-496C-B60E-B2D850AF4AB8}" destId="{3FF8C0CC-49C7-4DB6-B4D7-DB5F8AE12E7C}" srcOrd="0" destOrd="0" presId="urn:microsoft.com/office/officeart/2005/8/layout/hierarchy2"/>
    <dgm:cxn modelId="{DCE2F9CD-D5D2-474B-B346-E336324A5959}" type="presParOf" srcId="{0B7FF15A-BD65-491C-B4B3-28383B0334F4}" destId="{2A2FCEC2-7920-4A58-AD7C-AA36C3C25369}" srcOrd="1" destOrd="0" presId="urn:microsoft.com/office/officeart/2005/8/layout/hierarchy2"/>
    <dgm:cxn modelId="{29C3B82D-D451-49A7-84AE-710317095629}" type="presParOf" srcId="{2A2FCEC2-7920-4A58-AD7C-AA36C3C25369}" destId="{2B0C22CC-44AB-4A52-B33B-D55C04F6E513}" srcOrd="0" destOrd="0" presId="urn:microsoft.com/office/officeart/2005/8/layout/hierarchy2"/>
    <dgm:cxn modelId="{C418363D-F9BE-4D26-BA75-370C2D6DEDE1}" type="presParOf" srcId="{2A2FCEC2-7920-4A58-AD7C-AA36C3C25369}" destId="{BC8F4227-F119-4B1B-8232-B59BD6CF92D4}" srcOrd="1" destOrd="0" presId="urn:microsoft.com/office/officeart/2005/8/layout/hierarchy2"/>
    <dgm:cxn modelId="{0744E3E9-1B54-42E9-A197-70B9C22DC9E3}" type="presParOf" srcId="{4FD1B3B8-7700-43A1-AED8-0EC5903ACBAC}" destId="{DD182FFA-0C1C-41AF-AF2C-8F443CF0B585}" srcOrd="4" destOrd="0" presId="urn:microsoft.com/office/officeart/2005/8/layout/hierarchy2"/>
    <dgm:cxn modelId="{A344D285-C3BF-4438-9296-D1E77100E311}" type="presParOf" srcId="{DD182FFA-0C1C-41AF-AF2C-8F443CF0B585}" destId="{1CFCB5AC-F458-479B-9471-6DFB9DC64740}" srcOrd="0" destOrd="0" presId="urn:microsoft.com/office/officeart/2005/8/layout/hierarchy2"/>
    <dgm:cxn modelId="{D4B5A6DF-D82A-4249-AF4B-3FAA994190FE}" type="presParOf" srcId="{4FD1B3B8-7700-43A1-AED8-0EC5903ACBAC}" destId="{D320040C-FE7D-4DBB-BD9B-2F9B2C46C4AF}" srcOrd="5" destOrd="0" presId="urn:microsoft.com/office/officeart/2005/8/layout/hierarchy2"/>
    <dgm:cxn modelId="{1390FE0A-5135-4359-B980-290BC3B7A891}" type="presParOf" srcId="{D320040C-FE7D-4DBB-BD9B-2F9B2C46C4AF}" destId="{972AE924-3B69-4C25-9113-D95165131F8E}" srcOrd="0" destOrd="0" presId="urn:microsoft.com/office/officeart/2005/8/layout/hierarchy2"/>
    <dgm:cxn modelId="{8EFA009C-DAC9-49B0-A0A2-05C1DD6F19CD}" type="presParOf" srcId="{D320040C-FE7D-4DBB-BD9B-2F9B2C46C4AF}" destId="{4973BB3F-6E4E-4199-8E63-A86F39F8293B}" srcOrd="1" destOrd="0" presId="urn:microsoft.com/office/officeart/2005/8/layout/hierarchy2"/>
    <dgm:cxn modelId="{64680C91-874F-4F58-A4D0-13F20ACD0A25}" type="presParOf" srcId="{4973BB3F-6E4E-4199-8E63-A86F39F8293B}" destId="{59D7D25A-507C-4F26-829E-608DE822431A}" srcOrd="0" destOrd="0" presId="urn:microsoft.com/office/officeart/2005/8/layout/hierarchy2"/>
    <dgm:cxn modelId="{D0408833-5172-44EA-8E90-41498B13ABD8}" type="presParOf" srcId="{59D7D25A-507C-4F26-829E-608DE822431A}" destId="{CCE7F45A-FC1E-43E8-9D4D-3BD15D5E9C71}" srcOrd="0" destOrd="0" presId="urn:microsoft.com/office/officeart/2005/8/layout/hierarchy2"/>
    <dgm:cxn modelId="{B7F2D458-4EBA-48E9-ABA0-235FFD1FAD9F}" type="presParOf" srcId="{4973BB3F-6E4E-4199-8E63-A86F39F8293B}" destId="{CA78575C-E47A-4858-B29B-1C1BF2579B52}" srcOrd="1" destOrd="0" presId="urn:microsoft.com/office/officeart/2005/8/layout/hierarchy2"/>
    <dgm:cxn modelId="{72EFEE25-EEA0-4A11-95C4-33AC3415491F}" type="presParOf" srcId="{CA78575C-E47A-4858-B29B-1C1BF2579B52}" destId="{83DB8129-4FF2-46F9-BD84-845944BDFC1E}" srcOrd="0" destOrd="0" presId="urn:microsoft.com/office/officeart/2005/8/layout/hierarchy2"/>
    <dgm:cxn modelId="{B8CD93CB-98DE-4491-8BCC-D35D8BC27249}" type="presParOf" srcId="{CA78575C-E47A-4858-B29B-1C1BF2579B52}" destId="{839867FC-DE94-4657-A827-B0C744859FFF}" srcOrd="1" destOrd="0" presId="urn:microsoft.com/office/officeart/2005/8/layout/hierarchy2"/>
    <dgm:cxn modelId="{0CF821BC-3F14-4E03-8D6E-DAF15CA3F8B6}" type="presParOf" srcId="{839867FC-DE94-4657-A827-B0C744859FFF}" destId="{768B43C7-CED5-4863-B527-BFCDED55B1BA}" srcOrd="0" destOrd="0" presId="urn:microsoft.com/office/officeart/2005/8/layout/hierarchy2"/>
    <dgm:cxn modelId="{AC007AC6-83CD-4A35-BCF4-D90821896AB5}" type="presParOf" srcId="{768B43C7-CED5-4863-B527-BFCDED55B1BA}" destId="{DF1A4807-C9D4-4EAA-89CE-EE9A9FECF2BA}" srcOrd="0" destOrd="0" presId="urn:microsoft.com/office/officeart/2005/8/layout/hierarchy2"/>
    <dgm:cxn modelId="{FF06AC88-79BB-479C-8F31-3BEB2430D0C0}" type="presParOf" srcId="{839867FC-DE94-4657-A827-B0C744859FFF}" destId="{C05F2B60-E647-4F86-A282-01D54307B82A}" srcOrd="1" destOrd="0" presId="urn:microsoft.com/office/officeart/2005/8/layout/hierarchy2"/>
    <dgm:cxn modelId="{8183A183-3ED5-43A1-BF58-492A011C5406}" type="presParOf" srcId="{C05F2B60-E647-4F86-A282-01D54307B82A}" destId="{F66FB93E-3692-478E-B08F-1587A791D2B6}" srcOrd="0" destOrd="0" presId="urn:microsoft.com/office/officeart/2005/8/layout/hierarchy2"/>
    <dgm:cxn modelId="{794EF7E0-6596-4566-B17B-BC459DD7D912}" type="presParOf" srcId="{C05F2B60-E647-4F86-A282-01D54307B82A}" destId="{0E8A1017-D461-4D10-BDAF-B2794A750465}" srcOrd="1" destOrd="0" presId="urn:microsoft.com/office/officeart/2005/8/layout/hierarchy2"/>
    <dgm:cxn modelId="{2A6066CA-C949-47E2-B613-2AF0CC288B84}" type="presParOf" srcId="{0E8A1017-D461-4D10-BDAF-B2794A750465}" destId="{D60FB6DD-2A08-4E9A-9E47-A6A0BDC3F649}" srcOrd="0" destOrd="0" presId="urn:microsoft.com/office/officeart/2005/8/layout/hierarchy2"/>
    <dgm:cxn modelId="{1A8A3C70-43AD-4835-8718-966B0927DABF}" type="presParOf" srcId="{D60FB6DD-2A08-4E9A-9E47-A6A0BDC3F649}" destId="{0ADADA99-A01A-4476-A631-D518BA52EFD4}" srcOrd="0" destOrd="0" presId="urn:microsoft.com/office/officeart/2005/8/layout/hierarchy2"/>
    <dgm:cxn modelId="{2E8E04A3-63B6-493D-A89C-5F339AD7BEC6}" type="presParOf" srcId="{0E8A1017-D461-4D10-BDAF-B2794A750465}" destId="{B2457332-996C-42A1-B8A4-ADD41C9197CC}" srcOrd="1" destOrd="0" presId="urn:microsoft.com/office/officeart/2005/8/layout/hierarchy2"/>
    <dgm:cxn modelId="{104D6BC4-7357-4B5A-BC16-DD626D9C74D1}" type="presParOf" srcId="{B2457332-996C-42A1-B8A4-ADD41C9197CC}" destId="{CD20B86F-CFF3-4A2F-8A1C-1F080FC9E35F}" srcOrd="0" destOrd="0" presId="urn:microsoft.com/office/officeart/2005/8/layout/hierarchy2"/>
    <dgm:cxn modelId="{084528E4-237E-4F94-8FE0-5C35DCDDD65F}" type="presParOf" srcId="{B2457332-996C-42A1-B8A4-ADD41C9197CC}" destId="{5778277B-8240-4534-A8FB-4BBE4CE6F73B}" srcOrd="1" destOrd="0" presId="urn:microsoft.com/office/officeart/2005/8/layout/hierarchy2"/>
    <dgm:cxn modelId="{B165F50A-78F1-4BB9-B120-9B530703C58D}" type="presParOf" srcId="{0E8A1017-D461-4D10-BDAF-B2794A750465}" destId="{D85608D2-7C06-403B-B80D-AC0867B825F3}" srcOrd="2" destOrd="0" presId="urn:microsoft.com/office/officeart/2005/8/layout/hierarchy2"/>
    <dgm:cxn modelId="{00B95445-4164-4B5F-ACA4-106B8F6DAC0D}" type="presParOf" srcId="{D85608D2-7C06-403B-B80D-AC0867B825F3}" destId="{BD01A1AD-C26A-4D07-84A7-F377C00F96AF}" srcOrd="0" destOrd="0" presId="urn:microsoft.com/office/officeart/2005/8/layout/hierarchy2"/>
    <dgm:cxn modelId="{22EB17AB-D8F0-4C89-9623-A4A39890E297}" type="presParOf" srcId="{0E8A1017-D461-4D10-BDAF-B2794A750465}" destId="{CC59D585-5471-4849-B219-C2E8194E0604}" srcOrd="3" destOrd="0" presId="urn:microsoft.com/office/officeart/2005/8/layout/hierarchy2"/>
    <dgm:cxn modelId="{CD6B0334-0C27-427A-83EF-4D4FC196B6A1}" type="presParOf" srcId="{CC59D585-5471-4849-B219-C2E8194E0604}" destId="{649045F0-4E88-41C2-A1AB-81237382B940}" srcOrd="0" destOrd="0" presId="urn:microsoft.com/office/officeart/2005/8/layout/hierarchy2"/>
    <dgm:cxn modelId="{0E69B9F4-7B06-4A5B-9B10-68E0B094EB39}" type="presParOf" srcId="{CC59D585-5471-4849-B219-C2E8194E0604}" destId="{D34C1A39-987E-4B4C-A890-26A0876030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 custT="1"/>
      <dgm:spPr/>
      <dgm:t>
        <a:bodyPr/>
        <a:lstStyle/>
        <a:p>
          <a:endParaRPr kumimoji="1" lang="ja-JP" altLang="en-US" sz="1800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 custT="1"/>
      <dgm:spPr/>
      <dgm:t>
        <a:bodyPr/>
        <a:lstStyle/>
        <a:p>
          <a:r>
            <a:rPr lang="ja-JP" altLang="en-US" sz="1800" dirty="0" smtClean="0"/>
            <a:t>Ａ：偽　Ｂ：偽　Ａ→Ｂ：真</a:t>
          </a:r>
          <a:endParaRPr lang="ja-JP" altLang="en-US" sz="1800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Ａ：真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Ｂ：真</a:t>
          </a:r>
          <a:endParaRPr kumimoji="1" lang="ja-JP" altLang="en-US" sz="1800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Ａ：偽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Ｂ：真</a:t>
          </a:r>
          <a:endParaRPr kumimoji="1" lang="ja-JP" altLang="en-US" sz="1800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A801E411-A875-420A-AB81-99E0CF9CCEDC}">
      <dgm:prSet phldrT="[テキスト]" phldr="1" custT="1"/>
      <dgm:spPr/>
      <dgm:t>
        <a:bodyPr/>
        <a:lstStyle/>
        <a:p>
          <a:endParaRPr kumimoji="1" lang="ja-JP" altLang="en-US" sz="1800" dirty="0"/>
        </a:p>
      </dgm:t>
    </dgm:pt>
    <dgm:pt modelId="{1AAFD395-3514-477F-AE98-396A68D958CA}" type="parTrans" cxnId="{48F22FF5-DE92-427F-89F9-E84FE07EE7F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070F6E1-DA54-4CD6-A795-46B530AA3E84}" type="sibTrans" cxnId="{48F22FF5-DE92-427F-89F9-E84FE07EE7FF}">
      <dgm:prSet/>
      <dgm:spPr/>
      <dgm:t>
        <a:bodyPr/>
        <a:lstStyle/>
        <a:p>
          <a:endParaRPr kumimoji="1" lang="ja-JP" altLang="en-US"/>
        </a:p>
      </dgm:t>
    </dgm:pt>
    <dgm:pt modelId="{00735CFA-4B09-47F1-8E3D-05F4416516E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CED8A56-4853-4EDC-B8C0-BE64F42CE821}" type="parTrans" cxnId="{DF56903B-92D7-431D-8613-12A9BDFF041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F8FB687-F4EE-4F3F-A647-7590C80A8F2E}" type="sibTrans" cxnId="{DF56903B-92D7-431D-8613-12A9BDFF0412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Ａ：真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Ｂ：真</a:t>
          </a:r>
          <a:endParaRPr kumimoji="1" lang="ja-JP" altLang="en-US" sz="1800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Ａ：偽　Ｂ：偽</a:t>
          </a:r>
          <a:endParaRPr kumimoji="1" lang="ja-JP" altLang="en-US" sz="1800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Ａ：偽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Ｂ：偽</a:t>
          </a:r>
          <a:endParaRPr kumimoji="1" lang="ja-JP" altLang="en-US" sz="1800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Ａ：真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Ｂ：真</a:t>
          </a:r>
          <a:endParaRPr kumimoji="1" lang="ja-JP" altLang="en-US" sz="1800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C47E831F-E9A3-4F49-99FD-9D2D04E6521C}">
      <dgm:prSet custT="1"/>
      <dgm:spPr/>
      <dgm:t>
        <a:bodyPr/>
        <a:lstStyle/>
        <a:p>
          <a:r>
            <a:rPr kumimoji="1" lang="ja-JP" altLang="en-US" sz="1800" dirty="0" smtClean="0"/>
            <a:t>Ａ→Ｂ：偽</a:t>
          </a:r>
          <a:endParaRPr kumimoji="1" lang="ja-JP" altLang="en-US" sz="1800" dirty="0"/>
        </a:p>
      </dgm:t>
    </dgm:pt>
    <dgm:pt modelId="{C2A37C47-4230-4348-9B00-5A50362560A9}" type="parTrans" cxnId="{3B0A7EE3-C2F0-40B5-8596-82042A840E9A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461CAB21-7837-48CA-B7C2-3C4E6803906A}" type="sibTrans" cxnId="{3B0A7EE3-C2F0-40B5-8596-82042A840E9A}">
      <dgm:prSet/>
      <dgm:spPr/>
      <dgm:t>
        <a:bodyPr/>
        <a:lstStyle/>
        <a:p>
          <a:endParaRPr kumimoji="1" lang="ja-JP" altLang="en-US"/>
        </a:p>
      </dgm:t>
    </dgm:pt>
    <dgm:pt modelId="{5CC3FF78-7AC8-459A-AB44-4FC993DA1599}">
      <dgm:prSet custT="1"/>
      <dgm:spPr/>
      <dgm:t>
        <a:bodyPr/>
        <a:lstStyle/>
        <a:p>
          <a:endParaRPr kumimoji="1" lang="ja-JP" altLang="en-US" sz="1800" dirty="0"/>
        </a:p>
      </dgm:t>
    </dgm:pt>
    <dgm:pt modelId="{9597F840-9C9C-45E2-B03E-7D2EA7D10DC6}" type="parTrans" cxnId="{4392A115-056B-4769-888D-8E6ABAE3CBA6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F009ECAA-D76D-4E59-838D-F4CE21AB0F38}" type="sibTrans" cxnId="{4392A115-056B-4769-888D-8E6ABAE3CBA6}">
      <dgm:prSet/>
      <dgm:spPr/>
      <dgm:t>
        <a:bodyPr/>
        <a:lstStyle/>
        <a:p>
          <a:endParaRPr kumimoji="1" lang="ja-JP" altLang="en-US"/>
        </a:p>
      </dgm:t>
    </dgm:pt>
    <dgm:pt modelId="{F432F07B-3189-43BD-91A7-A42C873DBF97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Ａ：真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Ｂ：偽</a:t>
          </a:r>
          <a:endParaRPr kumimoji="1" lang="ja-JP" altLang="en-US" sz="1800" dirty="0"/>
        </a:p>
      </dgm:t>
    </dgm:pt>
    <dgm:pt modelId="{EB7E9EBD-71C6-454D-AD67-81EB4145A066}" type="parTrans" cxnId="{E8E7ABFC-C8D7-42EE-8B7E-3540ED6D987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2937791-E142-43FD-BA6B-D0936E15BFC8}" type="sibTrans" cxnId="{E8E7ABFC-C8D7-42EE-8B7E-3540ED6D9872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 phldrT="[テキスト]" custT="1"/>
      <dgm:spPr/>
      <dgm:t>
        <a:bodyPr/>
        <a:lstStyle/>
        <a:p>
          <a:r>
            <a:rPr kumimoji="1" lang="ja-JP" altLang="en-US" sz="1800" dirty="0" smtClean="0"/>
            <a:t>Ａ：偽　</a:t>
          </a:r>
          <a:endParaRPr kumimoji="1" lang="en-US" altLang="ja-JP" sz="1800" dirty="0" smtClean="0"/>
        </a:p>
        <a:p>
          <a:r>
            <a:rPr kumimoji="1" lang="ja-JP" altLang="en-US" sz="1800" dirty="0" smtClean="0"/>
            <a:t>Ｂ：真</a:t>
          </a:r>
          <a:endParaRPr kumimoji="1" lang="ja-JP" altLang="en-US" sz="1800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 custT="1"/>
      <dgm:spPr/>
      <dgm:t>
        <a:bodyPr/>
        <a:lstStyle/>
        <a:p>
          <a:endParaRPr kumimoji="1" lang="ja-JP" altLang="en-US" sz="1800" dirty="0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 custScaleX="355637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3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3" custScaleX="518286" custScaleY="51387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3" custScaleX="350625" custScaleY="37636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8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8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8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8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8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8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8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8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8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8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3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3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3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DD182FFA-0C1C-41AF-AF2C-8F443CF0B585}" type="pres">
      <dgm:prSet presAssocID="{1AAFD395-3514-477F-AE98-396A68D958CA}" presName="conn2-1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1CFCB5AC-F458-479B-9471-6DFB9DC64740}" type="pres">
      <dgm:prSet presAssocID="{1AAFD395-3514-477F-AE98-396A68D958CA}" presName="connTx" presStyleLbl="parChTrans1D2" presStyleIdx="2" presStyleCnt="3"/>
      <dgm:spPr/>
      <dgm:t>
        <a:bodyPr/>
        <a:lstStyle/>
        <a:p>
          <a:endParaRPr kumimoji="1" lang="ja-JP" altLang="en-US"/>
        </a:p>
      </dgm:t>
    </dgm:pt>
    <dgm:pt modelId="{D320040C-FE7D-4DBB-BD9B-2F9B2C46C4AF}" type="pres">
      <dgm:prSet presAssocID="{A801E411-A875-420A-AB81-99E0CF9CCEDC}" presName="root2" presStyleCnt="0"/>
      <dgm:spPr/>
    </dgm:pt>
    <dgm:pt modelId="{972AE924-3B69-4C25-9113-D95165131F8E}" type="pres">
      <dgm:prSet presAssocID="{A801E411-A875-420A-AB81-99E0CF9CCEDC}" presName="LevelTwoTextNode" presStyleLbl="node2" presStyleIdx="2" presStyleCnt="3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973BB3F-6E4E-4199-8E63-A86F39F8293B}" type="pres">
      <dgm:prSet presAssocID="{A801E411-A875-420A-AB81-99E0CF9CCEDC}" presName="level3hierChild" presStyleCnt="0"/>
      <dgm:spPr/>
    </dgm:pt>
    <dgm:pt modelId="{59D7D25A-507C-4F26-829E-608DE822431A}" type="pres">
      <dgm:prSet presAssocID="{C2A37C47-4230-4348-9B00-5A50362560A9}" presName="conn2-1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CCE7F45A-FC1E-43E8-9D4D-3BD15D5E9C71}" type="pres">
      <dgm:prSet presAssocID="{C2A37C47-4230-4348-9B00-5A50362560A9}" presName="connTx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CA78575C-E47A-4858-B29B-1C1BF2579B52}" type="pres">
      <dgm:prSet presAssocID="{C47E831F-E9A3-4F49-99FD-9D2D04E6521C}" presName="root2" presStyleCnt="0"/>
      <dgm:spPr/>
    </dgm:pt>
    <dgm:pt modelId="{83DB8129-4FF2-46F9-BD84-845944BDFC1E}" type="pres">
      <dgm:prSet presAssocID="{C47E831F-E9A3-4F49-99FD-9D2D04E6521C}" presName="LevelTwoTextNode" presStyleLbl="node3" presStyleIdx="2" presStyleCnt="3" custScaleX="435491" custScaleY="463134" custLinFactNeighborX="3915" custLinFactNeighborY="-343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839867FC-DE94-4657-A827-B0C744859FFF}" type="pres">
      <dgm:prSet presAssocID="{C47E831F-E9A3-4F49-99FD-9D2D04E6521C}" presName="level3hierChild" presStyleCnt="0"/>
      <dgm:spPr/>
    </dgm:pt>
    <dgm:pt modelId="{768B43C7-CED5-4863-B527-BFCDED55B1BA}" type="pres">
      <dgm:prSet presAssocID="{9597F840-9C9C-45E2-B03E-7D2EA7D10DC6}" presName="conn2-1" presStyleLbl="parChTrans1D4" presStyleIdx="5" presStyleCnt="8"/>
      <dgm:spPr/>
      <dgm:t>
        <a:bodyPr/>
        <a:lstStyle/>
        <a:p>
          <a:endParaRPr kumimoji="1" lang="ja-JP" altLang="en-US"/>
        </a:p>
      </dgm:t>
    </dgm:pt>
    <dgm:pt modelId="{DF1A4807-C9D4-4EAA-89CE-EE9A9FECF2BA}" type="pres">
      <dgm:prSet presAssocID="{9597F840-9C9C-45E2-B03E-7D2EA7D10DC6}" presName="connTx" presStyleLbl="parChTrans1D4" presStyleIdx="5" presStyleCnt="8"/>
      <dgm:spPr/>
      <dgm:t>
        <a:bodyPr/>
        <a:lstStyle/>
        <a:p>
          <a:endParaRPr kumimoji="1" lang="ja-JP" altLang="en-US"/>
        </a:p>
      </dgm:t>
    </dgm:pt>
    <dgm:pt modelId="{C05F2B60-E647-4F86-A282-01D54307B82A}" type="pres">
      <dgm:prSet presAssocID="{5CC3FF78-7AC8-459A-AB44-4FC993DA1599}" presName="root2" presStyleCnt="0"/>
      <dgm:spPr/>
    </dgm:pt>
    <dgm:pt modelId="{F66FB93E-3692-478E-B08F-1587A791D2B6}" type="pres">
      <dgm:prSet presAssocID="{5CC3FF78-7AC8-459A-AB44-4FC993DA1599}" presName="LevelTwoTextNode" presStyleLbl="node4" presStyleIdx="5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E8A1017-D461-4D10-BDAF-B2794A750465}" type="pres">
      <dgm:prSet presAssocID="{5CC3FF78-7AC8-459A-AB44-4FC993DA1599}" presName="level3hierChild" presStyleCnt="0"/>
      <dgm:spPr/>
    </dgm:pt>
    <dgm:pt modelId="{D60FB6DD-2A08-4E9A-9E47-A6A0BDC3F649}" type="pres">
      <dgm:prSet presAssocID="{EB7E9EBD-71C6-454D-AD67-81EB4145A066}" presName="conn2-1" presStyleLbl="parChTrans1D4" presStyleIdx="6" presStyleCnt="8"/>
      <dgm:spPr/>
      <dgm:t>
        <a:bodyPr/>
        <a:lstStyle/>
        <a:p>
          <a:endParaRPr kumimoji="1" lang="ja-JP" altLang="en-US"/>
        </a:p>
      </dgm:t>
    </dgm:pt>
    <dgm:pt modelId="{0ADADA99-A01A-4476-A631-D518BA52EFD4}" type="pres">
      <dgm:prSet presAssocID="{EB7E9EBD-71C6-454D-AD67-81EB4145A066}" presName="connTx" presStyleLbl="parChTrans1D4" presStyleIdx="6" presStyleCnt="8"/>
      <dgm:spPr/>
      <dgm:t>
        <a:bodyPr/>
        <a:lstStyle/>
        <a:p>
          <a:endParaRPr kumimoji="1" lang="ja-JP" altLang="en-US"/>
        </a:p>
      </dgm:t>
    </dgm:pt>
    <dgm:pt modelId="{B2457332-996C-42A1-B8A4-ADD41C9197CC}" type="pres">
      <dgm:prSet presAssocID="{F432F07B-3189-43BD-91A7-A42C873DBF97}" presName="root2" presStyleCnt="0"/>
      <dgm:spPr/>
    </dgm:pt>
    <dgm:pt modelId="{CD20B86F-CFF3-4A2F-8A1C-1F080FC9E35F}" type="pres">
      <dgm:prSet presAssocID="{F432F07B-3189-43BD-91A7-A42C873DBF97}" presName="LevelTwoTextNode" presStyleLbl="node4" presStyleIdx="6" presStyleCnt="8" custScaleX="357728" custScaleY="406675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5778277B-8240-4534-A8FB-4BBE4CE6F73B}" type="pres">
      <dgm:prSet presAssocID="{F432F07B-3189-43BD-91A7-A42C873DBF97}" presName="level3hierChild" presStyleCnt="0"/>
      <dgm:spPr/>
    </dgm:pt>
    <dgm:pt modelId="{D85608D2-7C06-403B-B80D-AC0867B825F3}" type="pres">
      <dgm:prSet presAssocID="{0CED8A56-4853-4EDC-B8C0-BE64F42CE821}" presName="conn2-1" presStyleLbl="parChTrans1D4" presStyleIdx="7" presStyleCnt="8"/>
      <dgm:spPr/>
      <dgm:t>
        <a:bodyPr/>
        <a:lstStyle/>
        <a:p>
          <a:endParaRPr kumimoji="1" lang="ja-JP" altLang="en-US"/>
        </a:p>
      </dgm:t>
    </dgm:pt>
    <dgm:pt modelId="{BD01A1AD-C26A-4D07-84A7-F377C00F96AF}" type="pres">
      <dgm:prSet presAssocID="{0CED8A56-4853-4EDC-B8C0-BE64F42CE821}" presName="connTx" presStyleLbl="parChTrans1D4" presStyleIdx="7" presStyleCnt="8"/>
      <dgm:spPr/>
      <dgm:t>
        <a:bodyPr/>
        <a:lstStyle/>
        <a:p>
          <a:endParaRPr kumimoji="1" lang="ja-JP" altLang="en-US"/>
        </a:p>
      </dgm:t>
    </dgm:pt>
    <dgm:pt modelId="{CC59D585-5471-4849-B219-C2E8194E0604}" type="pres">
      <dgm:prSet presAssocID="{00735CFA-4B09-47F1-8E3D-05F4416516ED}" presName="root2" presStyleCnt="0"/>
      <dgm:spPr/>
    </dgm:pt>
    <dgm:pt modelId="{649045F0-4E88-41C2-A1AB-81237382B940}" type="pres">
      <dgm:prSet presAssocID="{00735CFA-4B09-47F1-8E3D-05F4416516ED}" presName="LevelTwoTextNode" presStyleLbl="node4" presStyleIdx="7" presStyleCnt="8" custScaleX="354382" custScaleY="34823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D34C1A39-987E-4B4C-A890-26A087603013}" type="pres">
      <dgm:prSet presAssocID="{00735CFA-4B09-47F1-8E3D-05F4416516E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C13DEA9F-BD7D-4D42-B65D-C71482B66704}" type="presOf" srcId="{DC4A0059-7CB1-4870-912E-56A1AF1CE729}" destId="{3DB59059-BA66-4AC2-A107-F827FFB4FC00}" srcOrd="0" destOrd="0" presId="urn:microsoft.com/office/officeart/2005/8/layout/hierarchy2"/>
    <dgm:cxn modelId="{B9B26C09-7FFF-4AD9-820D-6A4B8C8E5496}" type="presOf" srcId="{F55DBCE9-4067-4F8C-8E09-B9FAFBAA43B8}" destId="{B6A78734-6665-4B64-AEBF-1BA412E19239}" srcOrd="0" destOrd="0" presId="urn:microsoft.com/office/officeart/2005/8/layout/hierarchy2"/>
    <dgm:cxn modelId="{1A24D96D-5D60-4610-ACF5-74FF75FBB7C0}" type="presOf" srcId="{9597F840-9C9C-45E2-B03E-7D2EA7D10DC6}" destId="{DF1A4807-C9D4-4EAA-89CE-EE9A9FECF2BA}" srcOrd="1" destOrd="0" presId="urn:microsoft.com/office/officeart/2005/8/layout/hierarchy2"/>
    <dgm:cxn modelId="{BE334D24-6816-4904-B46A-C3F55ED0A803}" type="presOf" srcId="{F11284C4-602F-46BD-A646-36885631ED4E}" destId="{BB0CFC4C-C857-43DC-B0EE-B5B4714A570C}" srcOrd="1" destOrd="0" presId="urn:microsoft.com/office/officeart/2005/8/layout/hierarchy2"/>
    <dgm:cxn modelId="{5A6E91D5-88AB-4246-9828-CCA0E083D198}" type="presOf" srcId="{F43BE195-B3AF-4D9B-8F18-20CEB8AEAA10}" destId="{06D8E414-A382-4EA9-A7D6-A413F401E4FE}" srcOrd="1" destOrd="0" presId="urn:microsoft.com/office/officeart/2005/8/layout/hierarchy2"/>
    <dgm:cxn modelId="{D83A2193-49F9-4E81-8624-65CE66B85005}" type="presOf" srcId="{0CED8A56-4853-4EDC-B8C0-BE64F42CE821}" destId="{D85608D2-7C06-403B-B80D-AC0867B825F3}" srcOrd="0" destOrd="0" presId="urn:microsoft.com/office/officeart/2005/8/layout/hierarchy2"/>
    <dgm:cxn modelId="{344EF6C2-E4E9-4B00-B0D3-56F0B1735935}" type="presOf" srcId="{5F6473DC-A526-452E-8712-1CF1BBE56AFA}" destId="{7BE1D5E6-7752-46C9-8289-49EA4F8AB8F2}" srcOrd="0" destOrd="0" presId="urn:microsoft.com/office/officeart/2005/8/layout/hierarchy2"/>
    <dgm:cxn modelId="{CED44EA0-008E-428D-971E-70C3A9D8BCC2}" type="presOf" srcId="{30838DD8-03BE-4944-B850-DB2228CB9BAD}" destId="{50305B30-6B2E-4E18-8FB3-BEC12EE0951C}" srcOrd="1" destOrd="0" presId="urn:microsoft.com/office/officeart/2005/8/layout/hierarchy2"/>
    <dgm:cxn modelId="{41D02EE2-1191-41F7-A1FA-334A0BDF5AC4}" type="presOf" srcId="{90C365F7-3705-415E-AFB3-B57B4FD46837}" destId="{3BDB2592-9155-44B3-830F-A4DE2AD219F9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2AA83DA0-AFE3-4AF5-8BFD-C5058D8DFE64}" type="presOf" srcId="{1AAFD395-3514-477F-AE98-396A68D958CA}" destId="{DD182FFA-0C1C-41AF-AF2C-8F443CF0B585}" srcOrd="0" destOrd="0" presId="urn:microsoft.com/office/officeart/2005/8/layout/hierarchy2"/>
    <dgm:cxn modelId="{CCF66A72-C37D-4D6A-AC6A-82563F2553F0}" type="presOf" srcId="{C47E831F-E9A3-4F49-99FD-9D2D04E6521C}" destId="{83DB8129-4FF2-46F9-BD84-845944BDFC1E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F5A6C3BD-85E9-4AA0-9386-16EF8141A337}" type="presOf" srcId="{43EF5F38-0B63-43CF-B52D-1FDE594C1CDF}" destId="{407909C7-BEFB-407C-A7B7-8B4AED3A3599}" srcOrd="1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D51FF781-8441-4362-8E0C-9B7ECB1C4C80}" type="presOf" srcId="{056EB6BA-D175-4655-A0DE-34C394CA6079}" destId="{81BEB010-F4D3-4071-8A4F-317F6F9A93EF}" srcOrd="0" destOrd="0" presId="urn:microsoft.com/office/officeart/2005/8/layout/hierarchy2"/>
    <dgm:cxn modelId="{6857E0BD-291F-4F5B-AA4C-6E46C01C2DB8}" type="presOf" srcId="{DA1D53F6-824B-462C-A151-B171B72EEEFC}" destId="{0E6F3A45-E3FC-4812-B7FE-750954AF4F63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75841931-1D89-4EF2-BC75-D346176A82B6}" type="presOf" srcId="{EB7E9EBD-71C6-454D-AD67-81EB4145A066}" destId="{0ADADA99-A01A-4476-A631-D518BA52EFD4}" srcOrd="1" destOrd="0" presId="urn:microsoft.com/office/officeart/2005/8/layout/hierarchy2"/>
    <dgm:cxn modelId="{A68F3B38-4984-4CDF-A03C-1F6B71966D87}" type="presOf" srcId="{DC4A0059-7CB1-4870-912E-56A1AF1CE729}" destId="{11645AFB-0B2E-48F3-B7CA-7D954D0B37A7}" srcOrd="1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8036C938-F00B-407B-A8E8-B261FD6601FF}" type="presOf" srcId="{F43BE195-B3AF-4D9B-8F18-20CEB8AEAA10}" destId="{7A94F9E5-2610-48FC-BC73-283DB6CB4A95}" srcOrd="0" destOrd="0" presId="urn:microsoft.com/office/officeart/2005/8/layout/hierarchy2"/>
    <dgm:cxn modelId="{C8F3438A-D248-4D66-838C-BB0BD115DF6C}" type="presOf" srcId="{5CC3FF78-7AC8-459A-AB44-4FC993DA1599}" destId="{F66FB93E-3692-478E-B08F-1587A791D2B6}" srcOrd="0" destOrd="0" presId="urn:microsoft.com/office/officeart/2005/8/layout/hierarchy2"/>
    <dgm:cxn modelId="{F9CFB233-2639-4239-AAAA-3EF599C9C46B}" type="presOf" srcId="{0CED8A56-4853-4EDC-B8C0-BE64F42CE821}" destId="{BD01A1AD-C26A-4D07-84A7-F377C00F96AF}" srcOrd="1" destOrd="0" presId="urn:microsoft.com/office/officeart/2005/8/layout/hierarchy2"/>
    <dgm:cxn modelId="{FFE1A05F-AFC9-44C5-BD75-6DF3B5234F9B}" type="presOf" srcId="{30838DD8-03BE-4944-B850-DB2228CB9BAD}" destId="{63CEFAD2-A4F0-48DA-B528-F3358201228C}" srcOrd="0" destOrd="0" presId="urn:microsoft.com/office/officeart/2005/8/layout/hierarchy2"/>
    <dgm:cxn modelId="{4BA59F7E-636F-428F-B60D-445C698CA3A5}" type="presOf" srcId="{056EB6BA-D175-4655-A0DE-34C394CA6079}" destId="{15CB760C-3BFB-4282-B991-9800ACAD261D}" srcOrd="1" destOrd="0" presId="urn:microsoft.com/office/officeart/2005/8/layout/hierarchy2"/>
    <dgm:cxn modelId="{C60203EA-600A-4C11-9783-7C233F4FD616}" type="presOf" srcId="{ABEB8CC6-F603-46F3-9084-65D2232E9744}" destId="{85FB0DF2-A3E1-4974-9B79-E9CE0007D262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359B4A89-7660-467A-86EB-DD984E0F606A}" type="presOf" srcId="{F432F07B-3189-43BD-91A7-A42C873DBF97}" destId="{CD20B86F-CFF3-4A2F-8A1C-1F080FC9E35F}" srcOrd="0" destOrd="0" presId="urn:microsoft.com/office/officeart/2005/8/layout/hierarchy2"/>
    <dgm:cxn modelId="{DF56903B-92D7-431D-8613-12A9BDFF0412}" srcId="{5CC3FF78-7AC8-459A-AB44-4FC993DA1599}" destId="{00735CFA-4B09-47F1-8E3D-05F4416516ED}" srcOrd="1" destOrd="0" parTransId="{0CED8A56-4853-4EDC-B8C0-BE64F42CE821}" sibTransId="{AF8FB687-F4EE-4F3F-A647-7590C80A8F2E}"/>
    <dgm:cxn modelId="{4392A115-056B-4769-888D-8E6ABAE3CBA6}" srcId="{C47E831F-E9A3-4F49-99FD-9D2D04E6521C}" destId="{5CC3FF78-7AC8-459A-AB44-4FC993DA1599}" srcOrd="0" destOrd="0" parTransId="{9597F840-9C9C-45E2-B03E-7D2EA7D10DC6}" sibTransId="{F009ECAA-D76D-4E59-838D-F4CE21AB0F38}"/>
    <dgm:cxn modelId="{70EB575B-C787-480C-920B-15F63EB82491}" type="presOf" srcId="{DA1D53F6-824B-462C-A151-B171B72EEEFC}" destId="{DD3412E7-C586-4EE7-8B37-6DCB7D23AD81}" srcOrd="1" destOrd="0" presId="urn:microsoft.com/office/officeart/2005/8/layout/hierarchy2"/>
    <dgm:cxn modelId="{B5A0EDAE-46DD-4565-9D1D-A2650818C1FC}" type="presOf" srcId="{FE5055CF-E558-4BE1-8869-87428AC98328}" destId="{5676D8F1-5B82-44FE-996F-7D17701F551F}" srcOrd="0" destOrd="0" presId="urn:microsoft.com/office/officeart/2005/8/layout/hierarchy2"/>
    <dgm:cxn modelId="{E8E7ABFC-C8D7-42EE-8B7E-3540ED6D9872}" srcId="{5CC3FF78-7AC8-459A-AB44-4FC993DA1599}" destId="{F432F07B-3189-43BD-91A7-A42C873DBF97}" srcOrd="0" destOrd="0" parTransId="{EB7E9EBD-71C6-454D-AD67-81EB4145A066}" sibTransId="{32937791-E142-43FD-BA6B-D0936E15BFC8}"/>
    <dgm:cxn modelId="{D291E810-8C86-48C8-B7AC-981496C4ED34}" type="presOf" srcId="{C2A37C47-4230-4348-9B00-5A50362560A9}" destId="{59D7D25A-507C-4F26-829E-608DE822431A}" srcOrd="0" destOrd="0" presId="urn:microsoft.com/office/officeart/2005/8/layout/hierarchy2"/>
    <dgm:cxn modelId="{99D315FA-D09B-42F0-B20F-7565F6CE74D5}" type="presOf" srcId="{8AC84CE0-89D6-4471-89A9-90BF3CC5CF0B}" destId="{204C6BE7-14C3-4DF6-B3E7-5E6343514A22}" srcOrd="0" destOrd="0" presId="urn:microsoft.com/office/officeart/2005/8/layout/hierarchy2"/>
    <dgm:cxn modelId="{0A7E9B4D-5026-4242-8B77-A2A0DCD59CEC}" type="presOf" srcId="{F11284C4-602F-46BD-A646-36885631ED4E}" destId="{5900E61A-3226-4D21-92BC-7454B2AFFE52}" srcOrd="0" destOrd="0" presId="urn:microsoft.com/office/officeart/2005/8/layout/hierarchy2"/>
    <dgm:cxn modelId="{9306BCA1-7789-4102-88B1-59B3DA0A3532}" type="presOf" srcId="{32789479-D3D0-4561-8210-99A1F52439AC}" destId="{D061A583-A83C-47FB-ADC7-9720344DDC42}" srcOrd="0" destOrd="0" presId="urn:microsoft.com/office/officeart/2005/8/layout/hierarchy2"/>
    <dgm:cxn modelId="{0E2090C3-F694-4462-A392-08EBB19817BC}" type="presOf" srcId="{946E9176-08CA-4102-BE65-B79BC5BB88B1}" destId="{9D8C6645-9257-43DC-8ECE-FAC4BD31B83D}" srcOrd="0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EC2855A3-4887-4EF3-A80D-E5162640C62D}" type="presOf" srcId="{9597F840-9C9C-45E2-B03E-7D2EA7D10DC6}" destId="{768B43C7-CED5-4863-B527-BFCDED55B1BA}" srcOrd="0" destOrd="0" presId="urn:microsoft.com/office/officeart/2005/8/layout/hierarchy2"/>
    <dgm:cxn modelId="{4B233B80-BA31-446A-9C42-73B7863B91EA}" type="presOf" srcId="{E913E71D-3690-43FC-A777-19074206FD5B}" destId="{80B8C395-45F5-4B28-9A18-8ED8D7AF3EF4}" srcOrd="0" destOrd="0" presId="urn:microsoft.com/office/officeart/2005/8/layout/hierarchy2"/>
    <dgm:cxn modelId="{A7A14707-C7C9-4158-A39E-2785F1812615}" type="presOf" srcId="{9382F7DA-2894-4330-BBC8-960AC6AA3104}" destId="{3B5FE956-A36D-42F5-B3B1-3502210CF386}" srcOrd="0" destOrd="0" presId="urn:microsoft.com/office/officeart/2005/8/layout/hierarchy2"/>
    <dgm:cxn modelId="{CD009F30-84AE-4DFE-95CE-ABE57E6F132B}" type="presOf" srcId="{C2A37C47-4230-4348-9B00-5A50362560A9}" destId="{CCE7F45A-FC1E-43E8-9D4D-3BD15D5E9C71}" srcOrd="1" destOrd="0" presId="urn:microsoft.com/office/officeart/2005/8/layout/hierarchy2"/>
    <dgm:cxn modelId="{AE8FADCC-1030-4BDF-8453-904D841891CA}" type="presOf" srcId="{E913E71D-3690-43FC-A777-19074206FD5B}" destId="{A48C4E26-9A12-411D-B47F-1F552F80CACA}" srcOrd="1" destOrd="0" presId="urn:microsoft.com/office/officeart/2005/8/layout/hierarchy2"/>
    <dgm:cxn modelId="{3B0A7EE3-C2F0-40B5-8596-82042A840E9A}" srcId="{A801E411-A875-420A-AB81-99E0CF9CCEDC}" destId="{C47E831F-E9A3-4F49-99FD-9D2D04E6521C}" srcOrd="0" destOrd="0" parTransId="{C2A37C47-4230-4348-9B00-5A50362560A9}" sibTransId="{461CAB21-7837-48CA-B7C2-3C4E6803906A}"/>
    <dgm:cxn modelId="{035D8A42-9D77-42E5-BABE-5CFEACE20D1C}" type="presOf" srcId="{A801E411-A875-420A-AB81-99E0CF9CCEDC}" destId="{972AE924-3B69-4C25-9113-D95165131F8E}" srcOrd="0" destOrd="0" presId="urn:microsoft.com/office/officeart/2005/8/layout/hierarchy2"/>
    <dgm:cxn modelId="{329ACE49-92F2-4FFC-A58A-F8B75C5FF939}" type="presOf" srcId="{90C365F7-3705-415E-AFB3-B57B4FD46837}" destId="{6336CDA6-79A4-4CD9-8130-ACEBB5F3B30E}" srcOrd="1" destOrd="0" presId="urn:microsoft.com/office/officeart/2005/8/layout/hierarchy2"/>
    <dgm:cxn modelId="{48F22FF5-DE92-427F-89F9-E84FE07EE7FF}" srcId="{32789479-D3D0-4561-8210-99A1F52439AC}" destId="{A801E411-A875-420A-AB81-99E0CF9CCEDC}" srcOrd="2" destOrd="0" parTransId="{1AAFD395-3514-477F-AE98-396A68D958CA}" sibTransId="{2070F6E1-DA54-4CD6-A795-46B530AA3E84}"/>
    <dgm:cxn modelId="{4961F038-E231-477B-BF09-7FE9AAA7C55E}" type="presOf" srcId="{EB7E9EBD-71C6-454D-AD67-81EB4145A066}" destId="{D60FB6DD-2A08-4E9A-9E47-A6A0BDC3F649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47BDBD3E-29EF-4209-BBF2-A014E7C23287}" type="presOf" srcId="{1AAFD395-3514-477F-AE98-396A68D958CA}" destId="{1CFCB5AC-F458-479B-9471-6DFB9DC64740}" srcOrd="1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8CC2AF9C-D002-4C1F-8AF7-76A027822698}" type="presOf" srcId="{BFB971BE-AC44-41F6-8CC4-A72CB6309EE7}" destId="{6470BFA9-C327-4096-8D61-EA4CA9C27CB4}" srcOrd="0" destOrd="0" presId="urn:microsoft.com/office/officeart/2005/8/layout/hierarchy2"/>
    <dgm:cxn modelId="{1CC14400-AF56-4F88-B8F0-1894B9976860}" type="presOf" srcId="{43EF5F38-0B63-43CF-B52D-1FDE594C1CDF}" destId="{B67B4605-2B5B-4BFF-A133-24AD4DFB0BD7}" srcOrd="0" destOrd="0" presId="urn:microsoft.com/office/officeart/2005/8/layout/hierarchy2"/>
    <dgm:cxn modelId="{E6D2B8F5-743B-4643-8A77-B9647F1BE8E2}" type="presOf" srcId="{1D5A0DEF-286F-4477-B1C2-E86409CAD5A4}" destId="{7E5F6F22-FC32-43A7-ADAC-04DD52A1EACE}" srcOrd="0" destOrd="0" presId="urn:microsoft.com/office/officeart/2005/8/layout/hierarchy2"/>
    <dgm:cxn modelId="{7B92CA37-9C40-4978-8975-14F7F4EC2CE0}" type="presOf" srcId="{00735CFA-4B09-47F1-8E3D-05F4416516ED}" destId="{649045F0-4E88-41C2-A1AB-81237382B940}" srcOrd="0" destOrd="0" presId="urn:microsoft.com/office/officeart/2005/8/layout/hierarchy2"/>
    <dgm:cxn modelId="{F141C552-BB83-4A95-81C0-1D65B04330CE}" type="presOf" srcId="{2CBD22B9-AA59-46FE-B4EA-79ABA8F45C5F}" destId="{1346E23B-9AA8-4919-A1B5-E1111163EE88}" srcOrd="0" destOrd="0" presId="urn:microsoft.com/office/officeart/2005/8/layout/hierarchy2"/>
    <dgm:cxn modelId="{C99A7D88-E107-4A67-AB49-2106E61E920A}" type="presParOf" srcId="{7BE1D5E6-7752-46C9-8289-49EA4F8AB8F2}" destId="{DEF71E8E-9168-42DD-90DF-7F63D0540B3B}" srcOrd="0" destOrd="0" presId="urn:microsoft.com/office/officeart/2005/8/layout/hierarchy2"/>
    <dgm:cxn modelId="{5AE418CA-DE66-4D3C-868B-A63F95925F52}" type="presParOf" srcId="{DEF71E8E-9168-42DD-90DF-7F63D0540B3B}" destId="{D061A583-A83C-47FB-ADC7-9720344DDC42}" srcOrd="0" destOrd="0" presId="urn:microsoft.com/office/officeart/2005/8/layout/hierarchy2"/>
    <dgm:cxn modelId="{42DF2D3E-B957-4F93-868A-0D4F389DA21C}" type="presParOf" srcId="{DEF71E8E-9168-42DD-90DF-7F63D0540B3B}" destId="{4FD1B3B8-7700-43A1-AED8-0EC5903ACBAC}" srcOrd="1" destOrd="0" presId="urn:microsoft.com/office/officeart/2005/8/layout/hierarchy2"/>
    <dgm:cxn modelId="{9BD38B80-182A-4263-B8FA-8D0A47F37269}" type="presParOf" srcId="{4FD1B3B8-7700-43A1-AED8-0EC5903ACBAC}" destId="{81BEB010-F4D3-4071-8A4F-317F6F9A93EF}" srcOrd="0" destOrd="0" presId="urn:microsoft.com/office/officeart/2005/8/layout/hierarchy2"/>
    <dgm:cxn modelId="{A8A40E5A-D190-43A9-9373-76DDD587D776}" type="presParOf" srcId="{81BEB010-F4D3-4071-8A4F-317F6F9A93EF}" destId="{15CB760C-3BFB-4282-B991-9800ACAD261D}" srcOrd="0" destOrd="0" presId="urn:microsoft.com/office/officeart/2005/8/layout/hierarchy2"/>
    <dgm:cxn modelId="{82D46E53-8004-42FD-8A58-84B2BA794C3D}" type="presParOf" srcId="{4FD1B3B8-7700-43A1-AED8-0EC5903ACBAC}" destId="{F2269A2E-10D1-4020-B397-81544894628C}" srcOrd="1" destOrd="0" presId="urn:microsoft.com/office/officeart/2005/8/layout/hierarchy2"/>
    <dgm:cxn modelId="{37792EEC-407A-4A6B-8DBD-9092823ED0FB}" type="presParOf" srcId="{F2269A2E-10D1-4020-B397-81544894628C}" destId="{204C6BE7-14C3-4DF6-B3E7-5E6343514A22}" srcOrd="0" destOrd="0" presId="urn:microsoft.com/office/officeart/2005/8/layout/hierarchy2"/>
    <dgm:cxn modelId="{6E3ABDDA-EEC6-497C-A8A4-C93BAEFAC4C0}" type="presParOf" srcId="{F2269A2E-10D1-4020-B397-81544894628C}" destId="{B2940E33-3026-40D9-B194-22111903922A}" srcOrd="1" destOrd="0" presId="urn:microsoft.com/office/officeart/2005/8/layout/hierarchy2"/>
    <dgm:cxn modelId="{191178F9-4D87-48B7-820F-AA55557BFD0A}" type="presParOf" srcId="{B2940E33-3026-40D9-B194-22111903922A}" destId="{63CEFAD2-A4F0-48DA-B528-F3358201228C}" srcOrd="0" destOrd="0" presId="urn:microsoft.com/office/officeart/2005/8/layout/hierarchy2"/>
    <dgm:cxn modelId="{72A83FAC-9222-4C2A-B997-22CEC1379BFD}" type="presParOf" srcId="{63CEFAD2-A4F0-48DA-B528-F3358201228C}" destId="{50305B30-6B2E-4E18-8FB3-BEC12EE0951C}" srcOrd="0" destOrd="0" presId="urn:microsoft.com/office/officeart/2005/8/layout/hierarchy2"/>
    <dgm:cxn modelId="{734259E2-D9C8-4DAC-8137-E9C7758084CD}" type="presParOf" srcId="{B2940E33-3026-40D9-B194-22111903922A}" destId="{BD53FAC4-81A2-4D3A-803A-AC845DEFDE85}" srcOrd="1" destOrd="0" presId="urn:microsoft.com/office/officeart/2005/8/layout/hierarchy2"/>
    <dgm:cxn modelId="{445BB96C-C903-4EFC-98AF-807E1ECAEFDF}" type="presParOf" srcId="{BD53FAC4-81A2-4D3A-803A-AC845DEFDE85}" destId="{5676D8F1-5B82-44FE-996F-7D17701F551F}" srcOrd="0" destOrd="0" presId="urn:microsoft.com/office/officeart/2005/8/layout/hierarchy2"/>
    <dgm:cxn modelId="{C81A76C9-0AAE-48D4-A9CC-7B5D0DEEFFDC}" type="presParOf" srcId="{BD53FAC4-81A2-4D3A-803A-AC845DEFDE85}" destId="{6A299CA6-2887-416A-BB14-A82FB8E1ADBC}" srcOrd="1" destOrd="0" presId="urn:microsoft.com/office/officeart/2005/8/layout/hierarchy2"/>
    <dgm:cxn modelId="{CFB19B99-82CA-4972-8E9F-5F989E586AA2}" type="presParOf" srcId="{6A299CA6-2887-416A-BB14-A82FB8E1ADBC}" destId="{5900E61A-3226-4D21-92BC-7454B2AFFE52}" srcOrd="0" destOrd="0" presId="urn:microsoft.com/office/officeart/2005/8/layout/hierarchy2"/>
    <dgm:cxn modelId="{056274A3-C7FC-4ACD-AA3C-2A2D5B6315D2}" type="presParOf" srcId="{5900E61A-3226-4D21-92BC-7454B2AFFE52}" destId="{BB0CFC4C-C857-43DC-B0EE-B5B4714A570C}" srcOrd="0" destOrd="0" presId="urn:microsoft.com/office/officeart/2005/8/layout/hierarchy2"/>
    <dgm:cxn modelId="{48254D81-5845-4279-A568-D2444E91D82E}" type="presParOf" srcId="{6A299CA6-2887-416A-BB14-A82FB8E1ADBC}" destId="{D50E9396-C506-4EC4-B847-123F9CB25ACF}" srcOrd="1" destOrd="0" presId="urn:microsoft.com/office/officeart/2005/8/layout/hierarchy2"/>
    <dgm:cxn modelId="{E66D9AFF-C446-4969-99E5-2B3D05B82ABC}" type="presParOf" srcId="{D50E9396-C506-4EC4-B847-123F9CB25ACF}" destId="{1346E23B-9AA8-4919-A1B5-E1111163EE88}" srcOrd="0" destOrd="0" presId="urn:microsoft.com/office/officeart/2005/8/layout/hierarchy2"/>
    <dgm:cxn modelId="{F2CDD855-4F48-468B-A693-4A889CBC9986}" type="presParOf" srcId="{D50E9396-C506-4EC4-B847-123F9CB25ACF}" destId="{9BD15F10-910D-4889-A1F5-D51C412780B9}" srcOrd="1" destOrd="0" presId="urn:microsoft.com/office/officeart/2005/8/layout/hierarchy2"/>
    <dgm:cxn modelId="{DE63A7E2-09F2-48ED-974E-D2EA28B7D22A}" type="presParOf" srcId="{9BD15F10-910D-4889-A1F5-D51C412780B9}" destId="{7A94F9E5-2610-48FC-BC73-283DB6CB4A95}" srcOrd="0" destOrd="0" presId="urn:microsoft.com/office/officeart/2005/8/layout/hierarchy2"/>
    <dgm:cxn modelId="{7E25357E-756F-4987-A1CB-3658AEC9DD18}" type="presParOf" srcId="{7A94F9E5-2610-48FC-BC73-283DB6CB4A95}" destId="{06D8E414-A382-4EA9-A7D6-A413F401E4FE}" srcOrd="0" destOrd="0" presId="urn:microsoft.com/office/officeart/2005/8/layout/hierarchy2"/>
    <dgm:cxn modelId="{627C8ACD-3314-42F9-92AC-14E5A1108E3D}" type="presParOf" srcId="{9BD15F10-910D-4889-A1F5-D51C412780B9}" destId="{2AF2E972-E8B1-4D1F-A28C-BCA5AA9496F9}" srcOrd="1" destOrd="0" presId="urn:microsoft.com/office/officeart/2005/8/layout/hierarchy2"/>
    <dgm:cxn modelId="{5D662649-BABD-4203-94F4-9828B790E063}" type="presParOf" srcId="{2AF2E972-E8B1-4D1F-A28C-BCA5AA9496F9}" destId="{7E5F6F22-FC32-43A7-ADAC-04DD52A1EACE}" srcOrd="0" destOrd="0" presId="urn:microsoft.com/office/officeart/2005/8/layout/hierarchy2"/>
    <dgm:cxn modelId="{8BF0DE63-B0A4-4744-8E03-E1FFF21E27AB}" type="presParOf" srcId="{2AF2E972-E8B1-4D1F-A28C-BCA5AA9496F9}" destId="{68DA6C62-8CD7-4A56-9DF0-B6CB6CEBDC77}" srcOrd="1" destOrd="0" presId="urn:microsoft.com/office/officeart/2005/8/layout/hierarchy2"/>
    <dgm:cxn modelId="{806E3DDB-1077-4223-BEF7-7232D6189C4D}" type="presParOf" srcId="{9BD15F10-910D-4889-A1F5-D51C412780B9}" destId="{3DB59059-BA66-4AC2-A107-F827FFB4FC00}" srcOrd="2" destOrd="0" presId="urn:microsoft.com/office/officeart/2005/8/layout/hierarchy2"/>
    <dgm:cxn modelId="{091C645C-2D65-4925-9BE2-744DAEB6B3F0}" type="presParOf" srcId="{3DB59059-BA66-4AC2-A107-F827FFB4FC00}" destId="{11645AFB-0B2E-48F3-B7CA-7D954D0B37A7}" srcOrd="0" destOrd="0" presId="urn:microsoft.com/office/officeart/2005/8/layout/hierarchy2"/>
    <dgm:cxn modelId="{A0BC6B2A-C1B5-4A23-AA7D-1BEF45528C7C}" type="presParOf" srcId="{9BD15F10-910D-4889-A1F5-D51C412780B9}" destId="{6351FB75-AF9C-47B7-AC32-B45719160A51}" srcOrd="3" destOrd="0" presId="urn:microsoft.com/office/officeart/2005/8/layout/hierarchy2"/>
    <dgm:cxn modelId="{B2278024-61ED-456B-9B15-E6976A1029F5}" type="presParOf" srcId="{6351FB75-AF9C-47B7-AC32-B45719160A51}" destId="{6470BFA9-C327-4096-8D61-EA4CA9C27CB4}" srcOrd="0" destOrd="0" presId="urn:microsoft.com/office/officeart/2005/8/layout/hierarchy2"/>
    <dgm:cxn modelId="{64E75606-914C-43A3-AEBD-AB77EE268B5A}" type="presParOf" srcId="{6351FB75-AF9C-47B7-AC32-B45719160A51}" destId="{28796A9D-A62E-4D72-9429-C92B25F699FB}" srcOrd="1" destOrd="0" presId="urn:microsoft.com/office/officeart/2005/8/layout/hierarchy2"/>
    <dgm:cxn modelId="{DFE8AB95-DF68-4ACF-BA2E-5133A1A1C623}" type="presParOf" srcId="{6A299CA6-2887-416A-BB14-A82FB8E1ADBC}" destId="{0E6F3A45-E3FC-4812-B7FE-750954AF4F63}" srcOrd="2" destOrd="0" presId="urn:microsoft.com/office/officeart/2005/8/layout/hierarchy2"/>
    <dgm:cxn modelId="{395E9DC6-569B-446F-8676-014407FBDA64}" type="presParOf" srcId="{0E6F3A45-E3FC-4812-B7FE-750954AF4F63}" destId="{DD3412E7-C586-4EE7-8B37-6DCB7D23AD81}" srcOrd="0" destOrd="0" presId="urn:microsoft.com/office/officeart/2005/8/layout/hierarchy2"/>
    <dgm:cxn modelId="{046931ED-B930-48F4-A8EE-BB76E1DE8B0F}" type="presParOf" srcId="{6A299CA6-2887-416A-BB14-A82FB8E1ADBC}" destId="{E4F664D6-2298-4E48-A48D-468CE1424898}" srcOrd="3" destOrd="0" presId="urn:microsoft.com/office/officeart/2005/8/layout/hierarchy2"/>
    <dgm:cxn modelId="{08C14225-F9D6-4462-B1D2-C81897ED1A23}" type="presParOf" srcId="{E4F664D6-2298-4E48-A48D-468CE1424898}" destId="{B6A78734-6665-4B64-AEBF-1BA412E19239}" srcOrd="0" destOrd="0" presId="urn:microsoft.com/office/officeart/2005/8/layout/hierarchy2"/>
    <dgm:cxn modelId="{9EE9F257-721F-4CE3-902C-685FE50AF5CC}" type="presParOf" srcId="{E4F664D6-2298-4E48-A48D-468CE1424898}" destId="{14F73C15-40E3-4BCA-B2EA-6B596F575FA0}" srcOrd="1" destOrd="0" presId="urn:microsoft.com/office/officeart/2005/8/layout/hierarchy2"/>
    <dgm:cxn modelId="{43106264-F005-43C7-AEAD-8C04DB013362}" type="presParOf" srcId="{6A299CA6-2887-416A-BB14-A82FB8E1ADBC}" destId="{80B8C395-45F5-4B28-9A18-8ED8D7AF3EF4}" srcOrd="4" destOrd="0" presId="urn:microsoft.com/office/officeart/2005/8/layout/hierarchy2"/>
    <dgm:cxn modelId="{443946D4-E69B-41E2-9984-C4636C5522B9}" type="presParOf" srcId="{80B8C395-45F5-4B28-9A18-8ED8D7AF3EF4}" destId="{A48C4E26-9A12-411D-B47F-1F552F80CACA}" srcOrd="0" destOrd="0" presId="urn:microsoft.com/office/officeart/2005/8/layout/hierarchy2"/>
    <dgm:cxn modelId="{9EACDE22-6F7C-4F00-8137-7C23B519B39E}" type="presParOf" srcId="{6A299CA6-2887-416A-BB14-A82FB8E1ADBC}" destId="{7D7B1E8F-AB67-4EAE-9209-46AA55581DC4}" srcOrd="5" destOrd="0" presId="urn:microsoft.com/office/officeart/2005/8/layout/hierarchy2"/>
    <dgm:cxn modelId="{94CAEB9A-4412-44C8-B17F-C79B18B4C7FC}" type="presParOf" srcId="{7D7B1E8F-AB67-4EAE-9209-46AA55581DC4}" destId="{9D8C6645-9257-43DC-8ECE-FAC4BD31B83D}" srcOrd="0" destOrd="0" presId="urn:microsoft.com/office/officeart/2005/8/layout/hierarchy2"/>
    <dgm:cxn modelId="{CE809990-A8E2-4371-A73B-CD656B04469C}" type="presParOf" srcId="{7D7B1E8F-AB67-4EAE-9209-46AA55581DC4}" destId="{9670987A-9B5A-47B1-A84C-58F1263704B8}" srcOrd="1" destOrd="0" presId="urn:microsoft.com/office/officeart/2005/8/layout/hierarchy2"/>
    <dgm:cxn modelId="{80042175-1F65-4C75-AD7E-511B7647D8D4}" type="presParOf" srcId="{B2940E33-3026-40D9-B194-22111903922A}" destId="{3BDB2592-9155-44B3-830F-A4DE2AD219F9}" srcOrd="2" destOrd="0" presId="urn:microsoft.com/office/officeart/2005/8/layout/hierarchy2"/>
    <dgm:cxn modelId="{2DE44582-304D-41F6-A015-818797F576E4}" type="presParOf" srcId="{3BDB2592-9155-44B3-830F-A4DE2AD219F9}" destId="{6336CDA6-79A4-4CD9-8130-ACEBB5F3B30E}" srcOrd="0" destOrd="0" presId="urn:microsoft.com/office/officeart/2005/8/layout/hierarchy2"/>
    <dgm:cxn modelId="{61EB23E0-CA7F-4B65-9939-DB14F77FC099}" type="presParOf" srcId="{B2940E33-3026-40D9-B194-22111903922A}" destId="{55B459C4-CDDC-4D7D-8996-ECAA5A430BD6}" srcOrd="3" destOrd="0" presId="urn:microsoft.com/office/officeart/2005/8/layout/hierarchy2"/>
    <dgm:cxn modelId="{C4A29CAA-5196-4412-AD0F-3FCF623EA010}" type="presParOf" srcId="{55B459C4-CDDC-4D7D-8996-ECAA5A430BD6}" destId="{85FB0DF2-A3E1-4974-9B79-E9CE0007D262}" srcOrd="0" destOrd="0" presId="urn:microsoft.com/office/officeart/2005/8/layout/hierarchy2"/>
    <dgm:cxn modelId="{4183AEE8-B090-4E1D-AEDF-1206BB9FDF59}" type="presParOf" srcId="{55B459C4-CDDC-4D7D-8996-ECAA5A430BD6}" destId="{1792E507-F399-498B-AD75-0F5060E6262E}" srcOrd="1" destOrd="0" presId="urn:microsoft.com/office/officeart/2005/8/layout/hierarchy2"/>
    <dgm:cxn modelId="{D91EBF6F-1880-4C5D-845E-32C175E954B5}" type="presParOf" srcId="{4FD1B3B8-7700-43A1-AED8-0EC5903ACBAC}" destId="{B67B4605-2B5B-4BFF-A133-24AD4DFB0BD7}" srcOrd="2" destOrd="0" presId="urn:microsoft.com/office/officeart/2005/8/layout/hierarchy2"/>
    <dgm:cxn modelId="{5CCD3827-C99F-40AC-B332-578C06C382B9}" type="presParOf" srcId="{B67B4605-2B5B-4BFF-A133-24AD4DFB0BD7}" destId="{407909C7-BEFB-407C-A7B7-8B4AED3A3599}" srcOrd="0" destOrd="0" presId="urn:microsoft.com/office/officeart/2005/8/layout/hierarchy2"/>
    <dgm:cxn modelId="{41CB7C67-1570-4A97-890C-B706EFB5395F}" type="presParOf" srcId="{4FD1B3B8-7700-43A1-AED8-0EC5903ACBAC}" destId="{EF521C94-B994-409F-99B1-27A206A236B1}" srcOrd="3" destOrd="0" presId="urn:microsoft.com/office/officeart/2005/8/layout/hierarchy2"/>
    <dgm:cxn modelId="{4244F45B-7272-46C2-AB80-1F950CF5F23C}" type="presParOf" srcId="{EF521C94-B994-409F-99B1-27A206A236B1}" destId="{3B5FE956-A36D-42F5-B3B1-3502210CF386}" srcOrd="0" destOrd="0" presId="urn:microsoft.com/office/officeart/2005/8/layout/hierarchy2"/>
    <dgm:cxn modelId="{D306320F-8005-4250-9F9B-B288358EB1F9}" type="presParOf" srcId="{EF521C94-B994-409F-99B1-27A206A236B1}" destId="{35DCFA5A-040E-4C16-9DA1-67582A8345EB}" srcOrd="1" destOrd="0" presId="urn:microsoft.com/office/officeart/2005/8/layout/hierarchy2"/>
    <dgm:cxn modelId="{0EB2C334-6806-4C4B-B3BF-D52A70C94A09}" type="presParOf" srcId="{4FD1B3B8-7700-43A1-AED8-0EC5903ACBAC}" destId="{DD182FFA-0C1C-41AF-AF2C-8F443CF0B585}" srcOrd="4" destOrd="0" presId="urn:microsoft.com/office/officeart/2005/8/layout/hierarchy2"/>
    <dgm:cxn modelId="{2A2E6497-A81D-4089-95BC-3DAAEA65D38D}" type="presParOf" srcId="{DD182FFA-0C1C-41AF-AF2C-8F443CF0B585}" destId="{1CFCB5AC-F458-479B-9471-6DFB9DC64740}" srcOrd="0" destOrd="0" presId="urn:microsoft.com/office/officeart/2005/8/layout/hierarchy2"/>
    <dgm:cxn modelId="{65367FCD-521E-47A1-B1CB-9B54DC9610FD}" type="presParOf" srcId="{4FD1B3B8-7700-43A1-AED8-0EC5903ACBAC}" destId="{D320040C-FE7D-4DBB-BD9B-2F9B2C46C4AF}" srcOrd="5" destOrd="0" presId="urn:microsoft.com/office/officeart/2005/8/layout/hierarchy2"/>
    <dgm:cxn modelId="{8CC2A81C-9A17-4D22-81C2-48D43E28A3E9}" type="presParOf" srcId="{D320040C-FE7D-4DBB-BD9B-2F9B2C46C4AF}" destId="{972AE924-3B69-4C25-9113-D95165131F8E}" srcOrd="0" destOrd="0" presId="urn:microsoft.com/office/officeart/2005/8/layout/hierarchy2"/>
    <dgm:cxn modelId="{21C17545-F547-4B7C-8A2C-AA647DEAF972}" type="presParOf" srcId="{D320040C-FE7D-4DBB-BD9B-2F9B2C46C4AF}" destId="{4973BB3F-6E4E-4199-8E63-A86F39F8293B}" srcOrd="1" destOrd="0" presId="urn:microsoft.com/office/officeart/2005/8/layout/hierarchy2"/>
    <dgm:cxn modelId="{AC1CF0FB-2202-4945-8B3A-7D60F79A75A3}" type="presParOf" srcId="{4973BB3F-6E4E-4199-8E63-A86F39F8293B}" destId="{59D7D25A-507C-4F26-829E-608DE822431A}" srcOrd="0" destOrd="0" presId="urn:microsoft.com/office/officeart/2005/8/layout/hierarchy2"/>
    <dgm:cxn modelId="{2CB55A93-7154-400A-895E-01392AF802B0}" type="presParOf" srcId="{59D7D25A-507C-4F26-829E-608DE822431A}" destId="{CCE7F45A-FC1E-43E8-9D4D-3BD15D5E9C71}" srcOrd="0" destOrd="0" presId="urn:microsoft.com/office/officeart/2005/8/layout/hierarchy2"/>
    <dgm:cxn modelId="{B73AE931-6485-455E-9481-6AB3DF8C5E6C}" type="presParOf" srcId="{4973BB3F-6E4E-4199-8E63-A86F39F8293B}" destId="{CA78575C-E47A-4858-B29B-1C1BF2579B52}" srcOrd="1" destOrd="0" presId="urn:microsoft.com/office/officeart/2005/8/layout/hierarchy2"/>
    <dgm:cxn modelId="{091F9122-FE99-427E-A704-305CC06662E6}" type="presParOf" srcId="{CA78575C-E47A-4858-B29B-1C1BF2579B52}" destId="{83DB8129-4FF2-46F9-BD84-845944BDFC1E}" srcOrd="0" destOrd="0" presId="urn:microsoft.com/office/officeart/2005/8/layout/hierarchy2"/>
    <dgm:cxn modelId="{CC4F31CB-1EE4-4C9D-BC63-2253904E497D}" type="presParOf" srcId="{CA78575C-E47A-4858-B29B-1C1BF2579B52}" destId="{839867FC-DE94-4657-A827-B0C744859FFF}" srcOrd="1" destOrd="0" presId="urn:microsoft.com/office/officeart/2005/8/layout/hierarchy2"/>
    <dgm:cxn modelId="{AD0B76DE-F5DD-4B45-911C-2147D62E0B90}" type="presParOf" srcId="{839867FC-DE94-4657-A827-B0C744859FFF}" destId="{768B43C7-CED5-4863-B527-BFCDED55B1BA}" srcOrd="0" destOrd="0" presId="urn:microsoft.com/office/officeart/2005/8/layout/hierarchy2"/>
    <dgm:cxn modelId="{5F149DA8-AC0A-4D54-A705-7BA480E3BEB7}" type="presParOf" srcId="{768B43C7-CED5-4863-B527-BFCDED55B1BA}" destId="{DF1A4807-C9D4-4EAA-89CE-EE9A9FECF2BA}" srcOrd="0" destOrd="0" presId="urn:microsoft.com/office/officeart/2005/8/layout/hierarchy2"/>
    <dgm:cxn modelId="{0199D1BE-60BD-4B61-8CC9-EC774E5276AE}" type="presParOf" srcId="{839867FC-DE94-4657-A827-B0C744859FFF}" destId="{C05F2B60-E647-4F86-A282-01D54307B82A}" srcOrd="1" destOrd="0" presId="urn:microsoft.com/office/officeart/2005/8/layout/hierarchy2"/>
    <dgm:cxn modelId="{E171D2FC-B3CC-45B3-A6B6-B64CFD3BE667}" type="presParOf" srcId="{C05F2B60-E647-4F86-A282-01D54307B82A}" destId="{F66FB93E-3692-478E-B08F-1587A791D2B6}" srcOrd="0" destOrd="0" presId="urn:microsoft.com/office/officeart/2005/8/layout/hierarchy2"/>
    <dgm:cxn modelId="{3E1DFFE9-6BB4-434C-A968-13DE18552045}" type="presParOf" srcId="{C05F2B60-E647-4F86-A282-01D54307B82A}" destId="{0E8A1017-D461-4D10-BDAF-B2794A750465}" srcOrd="1" destOrd="0" presId="urn:microsoft.com/office/officeart/2005/8/layout/hierarchy2"/>
    <dgm:cxn modelId="{9629D9A1-5EFD-4386-BB67-5A0502EF75DD}" type="presParOf" srcId="{0E8A1017-D461-4D10-BDAF-B2794A750465}" destId="{D60FB6DD-2A08-4E9A-9E47-A6A0BDC3F649}" srcOrd="0" destOrd="0" presId="urn:microsoft.com/office/officeart/2005/8/layout/hierarchy2"/>
    <dgm:cxn modelId="{23F38429-FF11-4D13-99E8-5DA7F65B2AC9}" type="presParOf" srcId="{D60FB6DD-2A08-4E9A-9E47-A6A0BDC3F649}" destId="{0ADADA99-A01A-4476-A631-D518BA52EFD4}" srcOrd="0" destOrd="0" presId="urn:microsoft.com/office/officeart/2005/8/layout/hierarchy2"/>
    <dgm:cxn modelId="{A4B22B1C-4340-45DF-8BDC-C37159B28300}" type="presParOf" srcId="{0E8A1017-D461-4D10-BDAF-B2794A750465}" destId="{B2457332-996C-42A1-B8A4-ADD41C9197CC}" srcOrd="1" destOrd="0" presId="urn:microsoft.com/office/officeart/2005/8/layout/hierarchy2"/>
    <dgm:cxn modelId="{4042CA74-3A00-4319-B78A-89098C3FAD73}" type="presParOf" srcId="{B2457332-996C-42A1-B8A4-ADD41C9197CC}" destId="{CD20B86F-CFF3-4A2F-8A1C-1F080FC9E35F}" srcOrd="0" destOrd="0" presId="urn:microsoft.com/office/officeart/2005/8/layout/hierarchy2"/>
    <dgm:cxn modelId="{07AC5468-85E3-4CC6-A2CC-710E1E5F2749}" type="presParOf" srcId="{B2457332-996C-42A1-B8A4-ADD41C9197CC}" destId="{5778277B-8240-4534-A8FB-4BBE4CE6F73B}" srcOrd="1" destOrd="0" presId="urn:microsoft.com/office/officeart/2005/8/layout/hierarchy2"/>
    <dgm:cxn modelId="{B621E369-33E7-4FC1-A6F2-BEDC10C1B9F1}" type="presParOf" srcId="{0E8A1017-D461-4D10-BDAF-B2794A750465}" destId="{D85608D2-7C06-403B-B80D-AC0867B825F3}" srcOrd="2" destOrd="0" presId="urn:microsoft.com/office/officeart/2005/8/layout/hierarchy2"/>
    <dgm:cxn modelId="{B789E05E-F33C-4CA3-A69A-422862C16E93}" type="presParOf" srcId="{D85608D2-7C06-403B-B80D-AC0867B825F3}" destId="{BD01A1AD-C26A-4D07-84A7-F377C00F96AF}" srcOrd="0" destOrd="0" presId="urn:microsoft.com/office/officeart/2005/8/layout/hierarchy2"/>
    <dgm:cxn modelId="{F0AFA969-79B4-43F4-8125-BF88BD20AB72}" type="presParOf" srcId="{0E8A1017-D461-4D10-BDAF-B2794A750465}" destId="{CC59D585-5471-4849-B219-C2E8194E0604}" srcOrd="3" destOrd="0" presId="urn:microsoft.com/office/officeart/2005/8/layout/hierarchy2"/>
    <dgm:cxn modelId="{50A350DD-C138-4965-BDED-94C01C659749}" type="presParOf" srcId="{CC59D585-5471-4849-B219-C2E8194E0604}" destId="{649045F0-4E88-41C2-A1AB-81237382B940}" srcOrd="0" destOrd="0" presId="urn:microsoft.com/office/officeart/2005/8/layout/hierarchy2"/>
    <dgm:cxn modelId="{2F661174-1B8A-4A5C-9DF6-96A277F7C8E7}" type="presParOf" srcId="{CC59D585-5471-4849-B219-C2E8194E0604}" destId="{D34C1A39-987E-4B4C-A890-26A0876030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ja-JP" altLang="en-US" dirty="0" smtClean="0"/>
            <a:t>Ａ：偽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A801E411-A875-420A-AB81-99E0CF9CCED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1AAFD395-3514-477F-AE98-396A68D958CA}" type="parTrans" cxnId="{48F22FF5-DE92-427F-89F9-E84FE07EE7F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070F6E1-DA54-4CD6-A795-46B530AA3E84}" type="sibTrans" cxnId="{48F22FF5-DE92-427F-89F9-E84FE07EE7FF}">
      <dgm:prSet/>
      <dgm:spPr/>
      <dgm:t>
        <a:bodyPr/>
        <a:lstStyle/>
        <a:p>
          <a:endParaRPr kumimoji="1" lang="ja-JP" altLang="en-US"/>
        </a:p>
      </dgm:t>
    </dgm:pt>
    <dgm:pt modelId="{00735CFA-4B09-47F1-8E3D-05F4416516ED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CED8A56-4853-4EDC-B8C0-BE64F42CE821}" type="parTrans" cxnId="{DF56903B-92D7-431D-8613-12A9BDFF041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F8FB687-F4EE-4F3F-A647-7590C80A8F2E}" type="sibTrans" cxnId="{DF56903B-92D7-431D-8613-12A9BDFF0412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r>
            <a:rPr kumimoji="1" lang="ja-JP" altLang="en-US" dirty="0" smtClean="0"/>
            <a:t>Ａ：偽</a:t>
          </a:r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 custT="1"/>
      <dgm:spPr/>
      <dgm:t>
        <a:bodyPr/>
        <a:lstStyle/>
        <a:p>
          <a:r>
            <a:rPr kumimoji="1" lang="ja-JP" altLang="en-US" sz="1800" dirty="0" smtClean="0"/>
            <a:t>Ａ：偽</a:t>
          </a:r>
          <a:r>
            <a:rPr kumimoji="1" lang="ja-JP" altLang="en-US" sz="1100" dirty="0" smtClean="0"/>
            <a:t>　</a:t>
          </a:r>
          <a:endParaRPr kumimoji="1" lang="en-US" altLang="ja-JP" sz="1100" dirty="0" smtClean="0"/>
        </a:p>
        <a:p>
          <a:r>
            <a:rPr kumimoji="1" lang="ja-JP" altLang="en-US" sz="1800" dirty="0" smtClean="0"/>
            <a:t>￢Ａ：真</a:t>
          </a:r>
          <a:endParaRPr kumimoji="1" lang="ja-JP" altLang="en-US" sz="1800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ja-JP" altLang="en-US" dirty="0" smtClean="0"/>
            <a:t>Ａ：偽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Ａ：偽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C47E831F-E9A3-4F49-99FD-9D2D04E6521C}">
      <dgm:prSet/>
      <dgm:spPr/>
      <dgm:t>
        <a:bodyPr/>
        <a:lstStyle/>
        <a:p>
          <a:endParaRPr kumimoji="1" lang="ja-JP" altLang="en-US" dirty="0"/>
        </a:p>
      </dgm:t>
    </dgm:pt>
    <dgm:pt modelId="{C2A37C47-4230-4348-9B00-5A50362560A9}" type="parTrans" cxnId="{3B0A7EE3-C2F0-40B5-8596-82042A840E9A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461CAB21-7837-48CA-B7C2-3C4E6803906A}" type="sibTrans" cxnId="{3B0A7EE3-C2F0-40B5-8596-82042A840E9A}">
      <dgm:prSet/>
      <dgm:spPr/>
      <dgm:t>
        <a:bodyPr/>
        <a:lstStyle/>
        <a:p>
          <a:endParaRPr kumimoji="1" lang="ja-JP" altLang="en-US"/>
        </a:p>
      </dgm:t>
    </dgm:pt>
    <dgm:pt modelId="{5CC3FF78-7AC8-459A-AB44-4FC993DA1599}">
      <dgm:prSet/>
      <dgm:spPr/>
      <dgm:t>
        <a:bodyPr/>
        <a:lstStyle/>
        <a:p>
          <a:endParaRPr kumimoji="1" lang="ja-JP" altLang="en-US" dirty="0"/>
        </a:p>
      </dgm:t>
    </dgm:pt>
    <dgm:pt modelId="{9597F840-9C9C-45E2-B03E-7D2EA7D10DC6}" type="parTrans" cxnId="{4392A115-056B-4769-888D-8E6ABAE3CBA6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F009ECAA-D76D-4E59-838D-F4CE21AB0F38}" type="sibTrans" cxnId="{4392A115-056B-4769-888D-8E6ABAE3CBA6}">
      <dgm:prSet/>
      <dgm:spPr/>
      <dgm:t>
        <a:bodyPr/>
        <a:lstStyle/>
        <a:p>
          <a:endParaRPr kumimoji="1" lang="ja-JP" altLang="en-US"/>
        </a:p>
      </dgm:t>
    </dgm:pt>
    <dgm:pt modelId="{F432F07B-3189-43BD-91A7-A42C873DBF97}">
      <dgm:prSet/>
      <dgm:spPr/>
      <dgm:t>
        <a:bodyPr/>
        <a:lstStyle/>
        <a:p>
          <a:endParaRPr kumimoji="1" lang="ja-JP" altLang="en-US" dirty="0"/>
        </a:p>
      </dgm:t>
    </dgm:pt>
    <dgm:pt modelId="{EB7E9EBD-71C6-454D-AD67-81EB4145A066}" type="parTrans" cxnId="{E8E7ABFC-C8D7-42EE-8B7E-3540ED6D9872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2937791-E142-43FD-BA6B-D0936E15BFC8}" type="sibTrans" cxnId="{E8E7ABFC-C8D7-42EE-8B7E-3540ED6D9872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3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3" custScaleY="16776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7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7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7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7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7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7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7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7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3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3" custScaleY="10684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DD182FFA-0C1C-41AF-AF2C-8F443CF0B585}" type="pres">
      <dgm:prSet presAssocID="{1AAFD395-3514-477F-AE98-396A68D958CA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1CFCB5AC-F458-479B-9471-6DFB9DC64740}" type="pres">
      <dgm:prSet presAssocID="{1AAFD395-3514-477F-AE98-396A68D958CA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D320040C-FE7D-4DBB-BD9B-2F9B2C46C4AF}" type="pres">
      <dgm:prSet presAssocID="{A801E411-A875-420A-AB81-99E0CF9CCEDC}" presName="root2" presStyleCnt="0"/>
      <dgm:spPr/>
    </dgm:pt>
    <dgm:pt modelId="{972AE924-3B69-4C25-9113-D95165131F8E}" type="pres">
      <dgm:prSet presAssocID="{A801E411-A875-420A-AB81-99E0CF9CCEDC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973BB3F-6E4E-4199-8E63-A86F39F8293B}" type="pres">
      <dgm:prSet presAssocID="{A801E411-A875-420A-AB81-99E0CF9CCEDC}" presName="level3hierChild" presStyleCnt="0"/>
      <dgm:spPr/>
    </dgm:pt>
    <dgm:pt modelId="{59D7D25A-507C-4F26-829E-608DE822431A}" type="pres">
      <dgm:prSet presAssocID="{C2A37C47-4230-4348-9B00-5A50362560A9}" presName="conn2-1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CCE7F45A-FC1E-43E8-9D4D-3BD15D5E9C71}" type="pres">
      <dgm:prSet presAssocID="{C2A37C47-4230-4348-9B00-5A50362560A9}" presName="connTx" presStyleLbl="parChTrans1D3" presStyleIdx="2" presStyleCnt="3"/>
      <dgm:spPr/>
      <dgm:t>
        <a:bodyPr/>
        <a:lstStyle/>
        <a:p>
          <a:endParaRPr kumimoji="1" lang="ja-JP" altLang="en-US"/>
        </a:p>
      </dgm:t>
    </dgm:pt>
    <dgm:pt modelId="{CA78575C-E47A-4858-B29B-1C1BF2579B52}" type="pres">
      <dgm:prSet presAssocID="{C47E831F-E9A3-4F49-99FD-9D2D04E6521C}" presName="root2" presStyleCnt="0"/>
      <dgm:spPr/>
    </dgm:pt>
    <dgm:pt modelId="{83DB8129-4FF2-46F9-BD84-845944BDFC1E}" type="pres">
      <dgm:prSet presAssocID="{C47E831F-E9A3-4F49-99FD-9D2D04E6521C}" presName="LevelTwoTextNode" presStyleLbl="node3" presStyleIdx="2" presStyleCnt="3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839867FC-DE94-4657-A827-B0C744859FFF}" type="pres">
      <dgm:prSet presAssocID="{C47E831F-E9A3-4F49-99FD-9D2D04E6521C}" presName="level3hierChild" presStyleCnt="0"/>
      <dgm:spPr/>
    </dgm:pt>
    <dgm:pt modelId="{768B43C7-CED5-4863-B527-BFCDED55B1BA}" type="pres">
      <dgm:prSet presAssocID="{9597F840-9C9C-45E2-B03E-7D2EA7D10DC6}" presName="conn2-1" presStyleLbl="parChTrans1D4" presStyleIdx="4" presStyleCnt="7"/>
      <dgm:spPr/>
      <dgm:t>
        <a:bodyPr/>
        <a:lstStyle/>
        <a:p>
          <a:endParaRPr kumimoji="1" lang="ja-JP" altLang="en-US"/>
        </a:p>
      </dgm:t>
    </dgm:pt>
    <dgm:pt modelId="{DF1A4807-C9D4-4EAA-89CE-EE9A9FECF2BA}" type="pres">
      <dgm:prSet presAssocID="{9597F840-9C9C-45E2-B03E-7D2EA7D10DC6}" presName="connTx" presStyleLbl="parChTrans1D4" presStyleIdx="4" presStyleCnt="7"/>
      <dgm:spPr/>
      <dgm:t>
        <a:bodyPr/>
        <a:lstStyle/>
        <a:p>
          <a:endParaRPr kumimoji="1" lang="ja-JP" altLang="en-US"/>
        </a:p>
      </dgm:t>
    </dgm:pt>
    <dgm:pt modelId="{C05F2B60-E647-4F86-A282-01D54307B82A}" type="pres">
      <dgm:prSet presAssocID="{5CC3FF78-7AC8-459A-AB44-4FC993DA1599}" presName="root2" presStyleCnt="0"/>
      <dgm:spPr/>
    </dgm:pt>
    <dgm:pt modelId="{F66FB93E-3692-478E-B08F-1587A791D2B6}" type="pres">
      <dgm:prSet presAssocID="{5CC3FF78-7AC8-459A-AB44-4FC993DA1599}" presName="LevelTwoTextNode" presStyleLbl="node4" presStyleIdx="4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E8A1017-D461-4D10-BDAF-B2794A750465}" type="pres">
      <dgm:prSet presAssocID="{5CC3FF78-7AC8-459A-AB44-4FC993DA1599}" presName="level3hierChild" presStyleCnt="0"/>
      <dgm:spPr/>
    </dgm:pt>
    <dgm:pt modelId="{D60FB6DD-2A08-4E9A-9E47-A6A0BDC3F649}" type="pres">
      <dgm:prSet presAssocID="{EB7E9EBD-71C6-454D-AD67-81EB4145A066}" presName="conn2-1" presStyleLbl="parChTrans1D4" presStyleIdx="5" presStyleCnt="7"/>
      <dgm:spPr/>
      <dgm:t>
        <a:bodyPr/>
        <a:lstStyle/>
        <a:p>
          <a:endParaRPr kumimoji="1" lang="ja-JP" altLang="en-US"/>
        </a:p>
      </dgm:t>
    </dgm:pt>
    <dgm:pt modelId="{0ADADA99-A01A-4476-A631-D518BA52EFD4}" type="pres">
      <dgm:prSet presAssocID="{EB7E9EBD-71C6-454D-AD67-81EB4145A066}" presName="connTx" presStyleLbl="parChTrans1D4" presStyleIdx="5" presStyleCnt="7"/>
      <dgm:spPr/>
      <dgm:t>
        <a:bodyPr/>
        <a:lstStyle/>
        <a:p>
          <a:endParaRPr kumimoji="1" lang="ja-JP" altLang="en-US"/>
        </a:p>
      </dgm:t>
    </dgm:pt>
    <dgm:pt modelId="{B2457332-996C-42A1-B8A4-ADD41C9197CC}" type="pres">
      <dgm:prSet presAssocID="{F432F07B-3189-43BD-91A7-A42C873DBF97}" presName="root2" presStyleCnt="0"/>
      <dgm:spPr/>
    </dgm:pt>
    <dgm:pt modelId="{CD20B86F-CFF3-4A2F-8A1C-1F080FC9E35F}" type="pres">
      <dgm:prSet presAssocID="{F432F07B-3189-43BD-91A7-A42C873DBF97}" presName="LevelTwoTextNode" presStyleLbl="node4" presStyleIdx="5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5778277B-8240-4534-A8FB-4BBE4CE6F73B}" type="pres">
      <dgm:prSet presAssocID="{F432F07B-3189-43BD-91A7-A42C873DBF97}" presName="level3hierChild" presStyleCnt="0"/>
      <dgm:spPr/>
    </dgm:pt>
    <dgm:pt modelId="{D85608D2-7C06-403B-B80D-AC0867B825F3}" type="pres">
      <dgm:prSet presAssocID="{0CED8A56-4853-4EDC-B8C0-BE64F42CE821}" presName="conn2-1" presStyleLbl="parChTrans1D4" presStyleIdx="6" presStyleCnt="7"/>
      <dgm:spPr/>
      <dgm:t>
        <a:bodyPr/>
        <a:lstStyle/>
        <a:p>
          <a:endParaRPr kumimoji="1" lang="ja-JP" altLang="en-US"/>
        </a:p>
      </dgm:t>
    </dgm:pt>
    <dgm:pt modelId="{BD01A1AD-C26A-4D07-84A7-F377C00F96AF}" type="pres">
      <dgm:prSet presAssocID="{0CED8A56-4853-4EDC-B8C0-BE64F42CE821}" presName="connTx" presStyleLbl="parChTrans1D4" presStyleIdx="6" presStyleCnt="7"/>
      <dgm:spPr/>
      <dgm:t>
        <a:bodyPr/>
        <a:lstStyle/>
        <a:p>
          <a:endParaRPr kumimoji="1" lang="ja-JP" altLang="en-US"/>
        </a:p>
      </dgm:t>
    </dgm:pt>
    <dgm:pt modelId="{CC59D585-5471-4849-B219-C2E8194E0604}" type="pres">
      <dgm:prSet presAssocID="{00735CFA-4B09-47F1-8E3D-05F4416516ED}" presName="root2" presStyleCnt="0"/>
      <dgm:spPr/>
    </dgm:pt>
    <dgm:pt modelId="{649045F0-4E88-41C2-A1AB-81237382B940}" type="pres">
      <dgm:prSet presAssocID="{00735CFA-4B09-47F1-8E3D-05F4416516ED}" presName="LevelTwoTextNode" presStyleLbl="node4" presStyleIdx="6" presStyleCnt="7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D34C1A39-987E-4B4C-A890-26A087603013}" type="pres">
      <dgm:prSet presAssocID="{00735CFA-4B09-47F1-8E3D-05F4416516E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0076645C-D772-4D90-A2E2-4B422C8393F6}" type="presOf" srcId="{C47E831F-E9A3-4F49-99FD-9D2D04E6521C}" destId="{83DB8129-4FF2-46F9-BD84-845944BDFC1E}" srcOrd="0" destOrd="0" presId="urn:microsoft.com/office/officeart/2005/8/layout/hierarchy2"/>
    <dgm:cxn modelId="{0888D380-AAFB-49D0-8A79-664A5D0E867B}" type="presOf" srcId="{0CED8A56-4853-4EDC-B8C0-BE64F42CE821}" destId="{BD01A1AD-C26A-4D07-84A7-F377C00F96AF}" srcOrd="1" destOrd="0" presId="urn:microsoft.com/office/officeart/2005/8/layout/hierarchy2"/>
    <dgm:cxn modelId="{E63A4261-2635-401B-AF43-89C25B498F36}" type="presOf" srcId="{EB7E9EBD-71C6-454D-AD67-81EB4145A066}" destId="{D60FB6DD-2A08-4E9A-9E47-A6A0BDC3F649}" srcOrd="0" destOrd="0" presId="urn:microsoft.com/office/officeart/2005/8/layout/hierarchy2"/>
    <dgm:cxn modelId="{38D2AB26-AB71-4EA9-8058-8A0FCBE0F0EA}" type="presOf" srcId="{BFB971BE-AC44-41F6-8CC4-A72CB6309EE7}" destId="{6470BFA9-C327-4096-8D61-EA4CA9C27CB4}" srcOrd="0" destOrd="0" presId="urn:microsoft.com/office/officeart/2005/8/layout/hierarchy2"/>
    <dgm:cxn modelId="{815C3622-321E-4B77-92A5-5245E33C7C90}" type="presOf" srcId="{F11284C4-602F-46BD-A646-36885631ED4E}" destId="{5900E61A-3226-4D21-92BC-7454B2AFFE52}" srcOrd="0" destOrd="0" presId="urn:microsoft.com/office/officeart/2005/8/layout/hierarchy2"/>
    <dgm:cxn modelId="{4A1D25FD-B04A-428D-80BE-26B8760AC501}" type="presOf" srcId="{30838DD8-03BE-4944-B850-DB2228CB9BAD}" destId="{63CEFAD2-A4F0-48DA-B528-F3358201228C}" srcOrd="0" destOrd="0" presId="urn:microsoft.com/office/officeart/2005/8/layout/hierarchy2"/>
    <dgm:cxn modelId="{A07FB2A2-2DFD-4993-8252-3BADCBA1DE33}" type="presOf" srcId="{8AC84CE0-89D6-4471-89A9-90BF3CC5CF0B}" destId="{204C6BE7-14C3-4DF6-B3E7-5E6343514A22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8FB9C6AB-CFDD-4C13-B3F4-FAAFD9799653}" type="presOf" srcId="{EB7E9EBD-71C6-454D-AD67-81EB4145A066}" destId="{0ADADA99-A01A-4476-A631-D518BA52EFD4}" srcOrd="1" destOrd="0" presId="urn:microsoft.com/office/officeart/2005/8/layout/hierarchy2"/>
    <dgm:cxn modelId="{7B7CF5E4-82C9-428A-A211-4396F1C03695}" type="presOf" srcId="{F43BE195-B3AF-4D9B-8F18-20CEB8AEAA10}" destId="{7A94F9E5-2610-48FC-BC73-283DB6CB4A95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E4BCE23B-2A0C-4533-8498-B95D24F51F2D}" type="presOf" srcId="{DA1D53F6-824B-462C-A151-B171B72EEEFC}" destId="{DD3412E7-C586-4EE7-8B37-6DCB7D23AD81}" srcOrd="1" destOrd="0" presId="urn:microsoft.com/office/officeart/2005/8/layout/hierarchy2"/>
    <dgm:cxn modelId="{53ED2CF7-080B-4B67-8A08-6F93218AA2D5}" type="presOf" srcId="{F43BE195-B3AF-4D9B-8F18-20CEB8AEAA10}" destId="{06D8E414-A382-4EA9-A7D6-A413F401E4FE}" srcOrd="1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10ABC76C-82C6-453B-8363-DC7DA053EB46}" type="presOf" srcId="{1D5A0DEF-286F-4477-B1C2-E86409CAD5A4}" destId="{7E5F6F22-FC32-43A7-ADAC-04DD52A1EACE}" srcOrd="0" destOrd="0" presId="urn:microsoft.com/office/officeart/2005/8/layout/hierarchy2"/>
    <dgm:cxn modelId="{5973D4E7-86B7-401B-9174-0CD859FC00B2}" type="presOf" srcId="{90C365F7-3705-415E-AFB3-B57B4FD46837}" destId="{6336CDA6-79A4-4CD9-8130-ACEBB5F3B30E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3AAB29DD-0573-414E-B24C-CD8140895C45}" type="presOf" srcId="{C2A37C47-4230-4348-9B00-5A50362560A9}" destId="{59D7D25A-507C-4F26-829E-608DE822431A}" srcOrd="0" destOrd="0" presId="urn:microsoft.com/office/officeart/2005/8/layout/hierarchy2"/>
    <dgm:cxn modelId="{59904F86-E3CD-4E66-AD53-CCC4E200F464}" type="presOf" srcId="{F432F07B-3189-43BD-91A7-A42C873DBF97}" destId="{CD20B86F-CFF3-4A2F-8A1C-1F080FC9E35F}" srcOrd="0" destOrd="0" presId="urn:microsoft.com/office/officeart/2005/8/layout/hierarchy2"/>
    <dgm:cxn modelId="{E56002FB-9820-4031-A84C-A3B72E9B2C6A}" type="presOf" srcId="{1AAFD395-3514-477F-AE98-396A68D958CA}" destId="{DD182FFA-0C1C-41AF-AF2C-8F443CF0B585}" srcOrd="0" destOrd="0" presId="urn:microsoft.com/office/officeart/2005/8/layout/hierarchy2"/>
    <dgm:cxn modelId="{DF56903B-92D7-431D-8613-12A9BDFF0412}" srcId="{5CC3FF78-7AC8-459A-AB44-4FC993DA1599}" destId="{00735CFA-4B09-47F1-8E3D-05F4416516ED}" srcOrd="1" destOrd="0" parTransId="{0CED8A56-4853-4EDC-B8C0-BE64F42CE821}" sibTransId="{AF8FB687-F4EE-4F3F-A647-7590C80A8F2E}"/>
    <dgm:cxn modelId="{995D03EE-D05C-4959-A7C7-46D4B3DEA5F6}" type="presOf" srcId="{DC4A0059-7CB1-4870-912E-56A1AF1CE729}" destId="{3DB59059-BA66-4AC2-A107-F827FFB4FC00}" srcOrd="0" destOrd="0" presId="urn:microsoft.com/office/officeart/2005/8/layout/hierarchy2"/>
    <dgm:cxn modelId="{4392A115-056B-4769-888D-8E6ABAE3CBA6}" srcId="{C47E831F-E9A3-4F49-99FD-9D2D04E6521C}" destId="{5CC3FF78-7AC8-459A-AB44-4FC993DA1599}" srcOrd="0" destOrd="0" parTransId="{9597F840-9C9C-45E2-B03E-7D2EA7D10DC6}" sibTransId="{F009ECAA-D76D-4E59-838D-F4CE21AB0F38}"/>
    <dgm:cxn modelId="{E8E7ABFC-C8D7-42EE-8B7E-3540ED6D9872}" srcId="{5CC3FF78-7AC8-459A-AB44-4FC993DA1599}" destId="{F432F07B-3189-43BD-91A7-A42C873DBF97}" srcOrd="0" destOrd="0" parTransId="{EB7E9EBD-71C6-454D-AD67-81EB4145A066}" sibTransId="{32937791-E142-43FD-BA6B-D0936E15BFC8}"/>
    <dgm:cxn modelId="{A1FF5DF7-9A21-4080-B29B-1E19B1CCB29C}" type="presOf" srcId="{9597F840-9C9C-45E2-B03E-7D2EA7D10DC6}" destId="{DF1A4807-C9D4-4EAA-89CE-EE9A9FECF2BA}" srcOrd="1" destOrd="0" presId="urn:microsoft.com/office/officeart/2005/8/layout/hierarchy2"/>
    <dgm:cxn modelId="{F8613CFA-BC62-4291-9647-A993207550C3}" type="presOf" srcId="{ABEB8CC6-F603-46F3-9084-65D2232E9744}" destId="{85FB0DF2-A3E1-4974-9B79-E9CE0007D262}" srcOrd="0" destOrd="0" presId="urn:microsoft.com/office/officeart/2005/8/layout/hierarchy2"/>
    <dgm:cxn modelId="{7AAAA9F0-B744-499D-ACF7-3DD63E1C67FF}" type="presOf" srcId="{056EB6BA-D175-4655-A0DE-34C394CA6079}" destId="{15CB760C-3BFB-4282-B991-9800ACAD261D}" srcOrd="1" destOrd="0" presId="urn:microsoft.com/office/officeart/2005/8/layout/hierarchy2"/>
    <dgm:cxn modelId="{EC2CAF4C-651E-44C4-98B5-E1037B6409F0}" type="presOf" srcId="{5CC3FF78-7AC8-459A-AB44-4FC993DA1599}" destId="{F66FB93E-3692-478E-B08F-1587A791D2B6}" srcOrd="0" destOrd="0" presId="urn:microsoft.com/office/officeart/2005/8/layout/hierarchy2"/>
    <dgm:cxn modelId="{477A4F85-E8F2-46AA-8604-41CCF8CECF01}" type="presOf" srcId="{30838DD8-03BE-4944-B850-DB2228CB9BAD}" destId="{50305B30-6B2E-4E18-8FB3-BEC12EE0951C}" srcOrd="1" destOrd="0" presId="urn:microsoft.com/office/officeart/2005/8/layout/hierarchy2"/>
    <dgm:cxn modelId="{6F6F585F-B28A-47A1-97F1-3984457921B8}" type="presOf" srcId="{9597F840-9C9C-45E2-B03E-7D2EA7D10DC6}" destId="{768B43C7-CED5-4863-B527-BFCDED55B1BA}" srcOrd="0" destOrd="0" presId="urn:microsoft.com/office/officeart/2005/8/layout/hierarchy2"/>
    <dgm:cxn modelId="{B6DAC910-F62B-454F-9AF7-1DFADD0AAB9B}" type="presOf" srcId="{A801E411-A875-420A-AB81-99E0CF9CCEDC}" destId="{972AE924-3B69-4C25-9113-D95165131F8E}" srcOrd="0" destOrd="0" presId="urn:microsoft.com/office/officeart/2005/8/layout/hierarchy2"/>
    <dgm:cxn modelId="{713021BC-BCAE-47C5-8685-8E4671C4A2A7}" type="presOf" srcId="{2CBD22B9-AA59-46FE-B4EA-79ABA8F45C5F}" destId="{1346E23B-9AA8-4919-A1B5-E1111163EE88}" srcOrd="0" destOrd="0" presId="urn:microsoft.com/office/officeart/2005/8/layout/hierarchy2"/>
    <dgm:cxn modelId="{DFAA10FD-CB84-4D18-80AF-47F83A9260E9}" type="presOf" srcId="{C2A37C47-4230-4348-9B00-5A50362560A9}" destId="{CCE7F45A-FC1E-43E8-9D4D-3BD15D5E9C71}" srcOrd="1" destOrd="0" presId="urn:microsoft.com/office/officeart/2005/8/layout/hierarchy2"/>
    <dgm:cxn modelId="{D588AE1C-C4AB-457A-B334-BA19BFBCD48A}" type="presOf" srcId="{00735CFA-4B09-47F1-8E3D-05F4416516ED}" destId="{649045F0-4E88-41C2-A1AB-81237382B940}" srcOrd="0" destOrd="0" presId="urn:microsoft.com/office/officeart/2005/8/layout/hierarchy2"/>
    <dgm:cxn modelId="{53C65CDF-0102-4B6D-AEAB-D15E3C32DC7A}" type="presOf" srcId="{32789479-D3D0-4561-8210-99A1F52439AC}" destId="{D061A583-A83C-47FB-ADC7-9720344DDC42}" srcOrd="0" destOrd="0" presId="urn:microsoft.com/office/officeart/2005/8/layout/hierarchy2"/>
    <dgm:cxn modelId="{F3344953-433C-45C1-B170-D22ED71AA58E}" type="presOf" srcId="{056EB6BA-D175-4655-A0DE-34C394CA6079}" destId="{81BEB010-F4D3-4071-8A4F-317F6F9A93EF}" srcOrd="0" destOrd="0" presId="urn:microsoft.com/office/officeart/2005/8/layout/hierarchy2"/>
    <dgm:cxn modelId="{97477397-2721-4D05-91F0-F74CDA0D62F1}" type="presOf" srcId="{F55DBCE9-4067-4F8C-8E09-B9FAFBAA43B8}" destId="{B6A78734-6665-4B64-AEBF-1BA412E19239}" srcOrd="0" destOrd="0" presId="urn:microsoft.com/office/officeart/2005/8/layout/hierarchy2"/>
    <dgm:cxn modelId="{E4D37FDE-5320-454A-B88A-96645B0780E4}" type="presOf" srcId="{90C365F7-3705-415E-AFB3-B57B4FD46837}" destId="{3BDB2592-9155-44B3-830F-A4DE2AD219F9}" srcOrd="0" destOrd="0" presId="urn:microsoft.com/office/officeart/2005/8/layout/hierarchy2"/>
    <dgm:cxn modelId="{9558FDD0-83A8-45B2-AC62-F08D669C6314}" type="presOf" srcId="{DA1D53F6-824B-462C-A151-B171B72EEEFC}" destId="{0E6F3A45-E3FC-4812-B7FE-750954AF4F63}" srcOrd="0" destOrd="0" presId="urn:microsoft.com/office/officeart/2005/8/layout/hierarchy2"/>
    <dgm:cxn modelId="{3B0A7EE3-C2F0-40B5-8596-82042A840E9A}" srcId="{A801E411-A875-420A-AB81-99E0CF9CCEDC}" destId="{C47E831F-E9A3-4F49-99FD-9D2D04E6521C}" srcOrd="0" destOrd="0" parTransId="{C2A37C47-4230-4348-9B00-5A50362560A9}" sibTransId="{461CAB21-7837-48CA-B7C2-3C4E6803906A}"/>
    <dgm:cxn modelId="{8ED0EAD0-4649-4D96-BA6D-C6B4225C3358}" type="presOf" srcId="{F11284C4-602F-46BD-A646-36885631ED4E}" destId="{BB0CFC4C-C857-43DC-B0EE-B5B4714A570C}" srcOrd="1" destOrd="0" presId="urn:microsoft.com/office/officeart/2005/8/layout/hierarchy2"/>
    <dgm:cxn modelId="{48F22FF5-DE92-427F-89F9-E84FE07EE7FF}" srcId="{32789479-D3D0-4561-8210-99A1F52439AC}" destId="{A801E411-A875-420A-AB81-99E0CF9CCEDC}" srcOrd="1" destOrd="0" parTransId="{1AAFD395-3514-477F-AE98-396A68D958CA}" sibTransId="{2070F6E1-DA54-4CD6-A795-46B530AA3E84}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258C7F12-4355-43CE-8F61-E06221ABCA14}" type="presOf" srcId="{5F6473DC-A526-452E-8712-1CF1BBE56AFA}" destId="{7BE1D5E6-7752-46C9-8289-49EA4F8AB8F2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C64D15D7-8F4E-4B0B-AC0D-C6BF3BA2ACA0}" type="presOf" srcId="{FE5055CF-E558-4BE1-8869-87428AC98328}" destId="{5676D8F1-5B82-44FE-996F-7D17701F551F}" srcOrd="0" destOrd="0" presId="urn:microsoft.com/office/officeart/2005/8/layout/hierarchy2"/>
    <dgm:cxn modelId="{812D46A6-D185-4C4D-BB38-4EB8BF898169}" type="presOf" srcId="{DC4A0059-7CB1-4870-912E-56A1AF1CE729}" destId="{11645AFB-0B2E-48F3-B7CA-7D954D0B37A7}" srcOrd="1" destOrd="0" presId="urn:microsoft.com/office/officeart/2005/8/layout/hierarchy2"/>
    <dgm:cxn modelId="{64C11996-4356-44FA-95E7-C15A13326565}" type="presOf" srcId="{1AAFD395-3514-477F-AE98-396A68D958CA}" destId="{1CFCB5AC-F458-479B-9471-6DFB9DC64740}" srcOrd="1" destOrd="0" presId="urn:microsoft.com/office/officeart/2005/8/layout/hierarchy2"/>
    <dgm:cxn modelId="{5169A2FF-39D1-4DB9-84F8-19DBAE49AC6F}" type="presOf" srcId="{0CED8A56-4853-4EDC-B8C0-BE64F42CE821}" destId="{D85608D2-7C06-403B-B80D-AC0867B825F3}" srcOrd="0" destOrd="0" presId="urn:microsoft.com/office/officeart/2005/8/layout/hierarchy2"/>
    <dgm:cxn modelId="{01C42470-2029-4411-9715-0E314C28BFCB}" type="presParOf" srcId="{7BE1D5E6-7752-46C9-8289-49EA4F8AB8F2}" destId="{DEF71E8E-9168-42DD-90DF-7F63D0540B3B}" srcOrd="0" destOrd="0" presId="urn:microsoft.com/office/officeart/2005/8/layout/hierarchy2"/>
    <dgm:cxn modelId="{D98DECD5-9DA0-48AA-AC10-D2F3C8FE87C1}" type="presParOf" srcId="{DEF71E8E-9168-42DD-90DF-7F63D0540B3B}" destId="{D061A583-A83C-47FB-ADC7-9720344DDC42}" srcOrd="0" destOrd="0" presId="urn:microsoft.com/office/officeart/2005/8/layout/hierarchy2"/>
    <dgm:cxn modelId="{FAB8DEF0-4144-4117-A01F-9D371F14AE4C}" type="presParOf" srcId="{DEF71E8E-9168-42DD-90DF-7F63D0540B3B}" destId="{4FD1B3B8-7700-43A1-AED8-0EC5903ACBAC}" srcOrd="1" destOrd="0" presId="urn:microsoft.com/office/officeart/2005/8/layout/hierarchy2"/>
    <dgm:cxn modelId="{E0FEC2D6-4129-4397-AE36-EF1979C6572C}" type="presParOf" srcId="{4FD1B3B8-7700-43A1-AED8-0EC5903ACBAC}" destId="{81BEB010-F4D3-4071-8A4F-317F6F9A93EF}" srcOrd="0" destOrd="0" presId="urn:microsoft.com/office/officeart/2005/8/layout/hierarchy2"/>
    <dgm:cxn modelId="{080FA3C6-F9BC-4184-9582-1F03DABDD768}" type="presParOf" srcId="{81BEB010-F4D3-4071-8A4F-317F6F9A93EF}" destId="{15CB760C-3BFB-4282-B991-9800ACAD261D}" srcOrd="0" destOrd="0" presId="urn:microsoft.com/office/officeart/2005/8/layout/hierarchy2"/>
    <dgm:cxn modelId="{7EA79706-2366-4E1B-B26B-65FE79B58C0A}" type="presParOf" srcId="{4FD1B3B8-7700-43A1-AED8-0EC5903ACBAC}" destId="{F2269A2E-10D1-4020-B397-81544894628C}" srcOrd="1" destOrd="0" presId="urn:microsoft.com/office/officeart/2005/8/layout/hierarchy2"/>
    <dgm:cxn modelId="{48CA042A-A0B1-4F71-A358-A0420FBA13FA}" type="presParOf" srcId="{F2269A2E-10D1-4020-B397-81544894628C}" destId="{204C6BE7-14C3-4DF6-B3E7-5E6343514A22}" srcOrd="0" destOrd="0" presId="urn:microsoft.com/office/officeart/2005/8/layout/hierarchy2"/>
    <dgm:cxn modelId="{9C8507B8-F88D-4133-A905-517C81D51EAF}" type="presParOf" srcId="{F2269A2E-10D1-4020-B397-81544894628C}" destId="{B2940E33-3026-40D9-B194-22111903922A}" srcOrd="1" destOrd="0" presId="urn:microsoft.com/office/officeart/2005/8/layout/hierarchy2"/>
    <dgm:cxn modelId="{EE5656C1-546A-485F-8B41-246EC0A319A0}" type="presParOf" srcId="{B2940E33-3026-40D9-B194-22111903922A}" destId="{63CEFAD2-A4F0-48DA-B528-F3358201228C}" srcOrd="0" destOrd="0" presId="urn:microsoft.com/office/officeart/2005/8/layout/hierarchy2"/>
    <dgm:cxn modelId="{7A934FC4-F04B-4ED3-AE25-05F0E8F2B522}" type="presParOf" srcId="{63CEFAD2-A4F0-48DA-B528-F3358201228C}" destId="{50305B30-6B2E-4E18-8FB3-BEC12EE0951C}" srcOrd="0" destOrd="0" presId="urn:microsoft.com/office/officeart/2005/8/layout/hierarchy2"/>
    <dgm:cxn modelId="{D1B9293D-11F9-4D17-BAED-B8E1CD13B917}" type="presParOf" srcId="{B2940E33-3026-40D9-B194-22111903922A}" destId="{BD53FAC4-81A2-4D3A-803A-AC845DEFDE85}" srcOrd="1" destOrd="0" presId="urn:microsoft.com/office/officeart/2005/8/layout/hierarchy2"/>
    <dgm:cxn modelId="{13A28965-C61D-48AF-B7C7-D9579C7B26BD}" type="presParOf" srcId="{BD53FAC4-81A2-4D3A-803A-AC845DEFDE85}" destId="{5676D8F1-5B82-44FE-996F-7D17701F551F}" srcOrd="0" destOrd="0" presId="urn:microsoft.com/office/officeart/2005/8/layout/hierarchy2"/>
    <dgm:cxn modelId="{697883DC-EF5F-42C0-B646-A016A6CB1343}" type="presParOf" srcId="{BD53FAC4-81A2-4D3A-803A-AC845DEFDE85}" destId="{6A299CA6-2887-416A-BB14-A82FB8E1ADBC}" srcOrd="1" destOrd="0" presId="urn:microsoft.com/office/officeart/2005/8/layout/hierarchy2"/>
    <dgm:cxn modelId="{25B990A5-DB96-4EF1-9878-450A1A6F0C42}" type="presParOf" srcId="{6A299CA6-2887-416A-BB14-A82FB8E1ADBC}" destId="{5900E61A-3226-4D21-92BC-7454B2AFFE52}" srcOrd="0" destOrd="0" presId="urn:microsoft.com/office/officeart/2005/8/layout/hierarchy2"/>
    <dgm:cxn modelId="{CBC23675-8F1E-4FA0-930A-C57195880AD4}" type="presParOf" srcId="{5900E61A-3226-4D21-92BC-7454B2AFFE52}" destId="{BB0CFC4C-C857-43DC-B0EE-B5B4714A570C}" srcOrd="0" destOrd="0" presId="urn:microsoft.com/office/officeart/2005/8/layout/hierarchy2"/>
    <dgm:cxn modelId="{3BE5A0BA-98F0-4293-88D7-EB4B1D97C470}" type="presParOf" srcId="{6A299CA6-2887-416A-BB14-A82FB8E1ADBC}" destId="{D50E9396-C506-4EC4-B847-123F9CB25ACF}" srcOrd="1" destOrd="0" presId="urn:microsoft.com/office/officeart/2005/8/layout/hierarchy2"/>
    <dgm:cxn modelId="{D4AA45FF-D493-4A8A-A27B-DC85D4A7425A}" type="presParOf" srcId="{D50E9396-C506-4EC4-B847-123F9CB25ACF}" destId="{1346E23B-9AA8-4919-A1B5-E1111163EE88}" srcOrd="0" destOrd="0" presId="urn:microsoft.com/office/officeart/2005/8/layout/hierarchy2"/>
    <dgm:cxn modelId="{BF3EFF35-44CB-4C1F-9CCB-9C19C5869122}" type="presParOf" srcId="{D50E9396-C506-4EC4-B847-123F9CB25ACF}" destId="{9BD15F10-910D-4889-A1F5-D51C412780B9}" srcOrd="1" destOrd="0" presId="urn:microsoft.com/office/officeart/2005/8/layout/hierarchy2"/>
    <dgm:cxn modelId="{13C57A4E-7AD5-45CC-A973-AC3D3A24D7DE}" type="presParOf" srcId="{9BD15F10-910D-4889-A1F5-D51C412780B9}" destId="{7A94F9E5-2610-48FC-BC73-283DB6CB4A95}" srcOrd="0" destOrd="0" presId="urn:microsoft.com/office/officeart/2005/8/layout/hierarchy2"/>
    <dgm:cxn modelId="{4730D49A-65CA-4A3D-9681-CFFDD24BFEB3}" type="presParOf" srcId="{7A94F9E5-2610-48FC-BC73-283DB6CB4A95}" destId="{06D8E414-A382-4EA9-A7D6-A413F401E4FE}" srcOrd="0" destOrd="0" presId="urn:microsoft.com/office/officeart/2005/8/layout/hierarchy2"/>
    <dgm:cxn modelId="{7E549A72-8C72-49A3-A664-332882852329}" type="presParOf" srcId="{9BD15F10-910D-4889-A1F5-D51C412780B9}" destId="{2AF2E972-E8B1-4D1F-A28C-BCA5AA9496F9}" srcOrd="1" destOrd="0" presId="urn:microsoft.com/office/officeart/2005/8/layout/hierarchy2"/>
    <dgm:cxn modelId="{3830701C-575E-4342-AD40-4B3D88A3EB80}" type="presParOf" srcId="{2AF2E972-E8B1-4D1F-A28C-BCA5AA9496F9}" destId="{7E5F6F22-FC32-43A7-ADAC-04DD52A1EACE}" srcOrd="0" destOrd="0" presId="urn:microsoft.com/office/officeart/2005/8/layout/hierarchy2"/>
    <dgm:cxn modelId="{48AA01EE-9515-4CF7-A6C0-D8BE0D8A5741}" type="presParOf" srcId="{2AF2E972-E8B1-4D1F-A28C-BCA5AA9496F9}" destId="{68DA6C62-8CD7-4A56-9DF0-B6CB6CEBDC77}" srcOrd="1" destOrd="0" presId="urn:microsoft.com/office/officeart/2005/8/layout/hierarchy2"/>
    <dgm:cxn modelId="{F58A9841-849D-44D6-818C-A05F0DE34510}" type="presParOf" srcId="{9BD15F10-910D-4889-A1F5-D51C412780B9}" destId="{3DB59059-BA66-4AC2-A107-F827FFB4FC00}" srcOrd="2" destOrd="0" presId="urn:microsoft.com/office/officeart/2005/8/layout/hierarchy2"/>
    <dgm:cxn modelId="{E611DEC2-414D-4DD2-A5CE-1FD2D3AA97DC}" type="presParOf" srcId="{3DB59059-BA66-4AC2-A107-F827FFB4FC00}" destId="{11645AFB-0B2E-48F3-B7CA-7D954D0B37A7}" srcOrd="0" destOrd="0" presId="urn:microsoft.com/office/officeart/2005/8/layout/hierarchy2"/>
    <dgm:cxn modelId="{11DA0481-4FFC-4178-B64E-12306FBB67F3}" type="presParOf" srcId="{9BD15F10-910D-4889-A1F5-D51C412780B9}" destId="{6351FB75-AF9C-47B7-AC32-B45719160A51}" srcOrd="3" destOrd="0" presId="urn:microsoft.com/office/officeart/2005/8/layout/hierarchy2"/>
    <dgm:cxn modelId="{620F1090-4CB3-469B-8863-63737FC5CA41}" type="presParOf" srcId="{6351FB75-AF9C-47B7-AC32-B45719160A51}" destId="{6470BFA9-C327-4096-8D61-EA4CA9C27CB4}" srcOrd="0" destOrd="0" presId="urn:microsoft.com/office/officeart/2005/8/layout/hierarchy2"/>
    <dgm:cxn modelId="{048BA2AC-A56E-4C44-8ECD-E4E50BE75D80}" type="presParOf" srcId="{6351FB75-AF9C-47B7-AC32-B45719160A51}" destId="{28796A9D-A62E-4D72-9429-C92B25F699FB}" srcOrd="1" destOrd="0" presId="urn:microsoft.com/office/officeart/2005/8/layout/hierarchy2"/>
    <dgm:cxn modelId="{EFF3A108-1BE9-4FA3-B042-B52A8620D981}" type="presParOf" srcId="{6A299CA6-2887-416A-BB14-A82FB8E1ADBC}" destId="{0E6F3A45-E3FC-4812-B7FE-750954AF4F63}" srcOrd="2" destOrd="0" presId="urn:microsoft.com/office/officeart/2005/8/layout/hierarchy2"/>
    <dgm:cxn modelId="{56161B64-6B59-4E41-A085-D6FF90341339}" type="presParOf" srcId="{0E6F3A45-E3FC-4812-B7FE-750954AF4F63}" destId="{DD3412E7-C586-4EE7-8B37-6DCB7D23AD81}" srcOrd="0" destOrd="0" presId="urn:microsoft.com/office/officeart/2005/8/layout/hierarchy2"/>
    <dgm:cxn modelId="{788A581E-8684-4442-B767-CA0974E7D92C}" type="presParOf" srcId="{6A299CA6-2887-416A-BB14-A82FB8E1ADBC}" destId="{E4F664D6-2298-4E48-A48D-468CE1424898}" srcOrd="3" destOrd="0" presId="urn:microsoft.com/office/officeart/2005/8/layout/hierarchy2"/>
    <dgm:cxn modelId="{2C62120B-92B2-4C7C-8866-1343FEE6EB72}" type="presParOf" srcId="{E4F664D6-2298-4E48-A48D-468CE1424898}" destId="{B6A78734-6665-4B64-AEBF-1BA412E19239}" srcOrd="0" destOrd="0" presId="urn:microsoft.com/office/officeart/2005/8/layout/hierarchy2"/>
    <dgm:cxn modelId="{A1F56D9F-AD8A-47BE-BBDD-19A9CCEB4C72}" type="presParOf" srcId="{E4F664D6-2298-4E48-A48D-468CE1424898}" destId="{14F73C15-40E3-4BCA-B2EA-6B596F575FA0}" srcOrd="1" destOrd="0" presId="urn:microsoft.com/office/officeart/2005/8/layout/hierarchy2"/>
    <dgm:cxn modelId="{B569C2E2-A587-402D-84E7-72246EAB7272}" type="presParOf" srcId="{B2940E33-3026-40D9-B194-22111903922A}" destId="{3BDB2592-9155-44B3-830F-A4DE2AD219F9}" srcOrd="2" destOrd="0" presId="urn:microsoft.com/office/officeart/2005/8/layout/hierarchy2"/>
    <dgm:cxn modelId="{E88AB568-3792-4CD2-82F6-513FDAE43E9B}" type="presParOf" srcId="{3BDB2592-9155-44B3-830F-A4DE2AD219F9}" destId="{6336CDA6-79A4-4CD9-8130-ACEBB5F3B30E}" srcOrd="0" destOrd="0" presId="urn:microsoft.com/office/officeart/2005/8/layout/hierarchy2"/>
    <dgm:cxn modelId="{0E0D53CD-CCA4-4EFF-85F4-0B8D0C8610B4}" type="presParOf" srcId="{B2940E33-3026-40D9-B194-22111903922A}" destId="{55B459C4-CDDC-4D7D-8996-ECAA5A430BD6}" srcOrd="3" destOrd="0" presId="urn:microsoft.com/office/officeart/2005/8/layout/hierarchy2"/>
    <dgm:cxn modelId="{31B7F247-C6A6-486A-8BAE-43E006D8B4C6}" type="presParOf" srcId="{55B459C4-CDDC-4D7D-8996-ECAA5A430BD6}" destId="{85FB0DF2-A3E1-4974-9B79-E9CE0007D262}" srcOrd="0" destOrd="0" presId="urn:microsoft.com/office/officeart/2005/8/layout/hierarchy2"/>
    <dgm:cxn modelId="{A1B41B67-B5F0-4208-B3EB-67374D6A87B8}" type="presParOf" srcId="{55B459C4-CDDC-4D7D-8996-ECAA5A430BD6}" destId="{1792E507-F399-498B-AD75-0F5060E6262E}" srcOrd="1" destOrd="0" presId="urn:microsoft.com/office/officeart/2005/8/layout/hierarchy2"/>
    <dgm:cxn modelId="{951767ED-85E5-4413-914E-E27223E08995}" type="presParOf" srcId="{4FD1B3B8-7700-43A1-AED8-0EC5903ACBAC}" destId="{DD182FFA-0C1C-41AF-AF2C-8F443CF0B585}" srcOrd="2" destOrd="0" presId="urn:microsoft.com/office/officeart/2005/8/layout/hierarchy2"/>
    <dgm:cxn modelId="{879D4A93-3A74-466B-BC35-280AFAC279F7}" type="presParOf" srcId="{DD182FFA-0C1C-41AF-AF2C-8F443CF0B585}" destId="{1CFCB5AC-F458-479B-9471-6DFB9DC64740}" srcOrd="0" destOrd="0" presId="urn:microsoft.com/office/officeart/2005/8/layout/hierarchy2"/>
    <dgm:cxn modelId="{1F3E0DA6-55F4-422B-B925-219A049DFA2A}" type="presParOf" srcId="{4FD1B3B8-7700-43A1-AED8-0EC5903ACBAC}" destId="{D320040C-FE7D-4DBB-BD9B-2F9B2C46C4AF}" srcOrd="3" destOrd="0" presId="urn:microsoft.com/office/officeart/2005/8/layout/hierarchy2"/>
    <dgm:cxn modelId="{4ACCCB59-537C-4D23-9BD1-9C096A8869A8}" type="presParOf" srcId="{D320040C-FE7D-4DBB-BD9B-2F9B2C46C4AF}" destId="{972AE924-3B69-4C25-9113-D95165131F8E}" srcOrd="0" destOrd="0" presId="urn:microsoft.com/office/officeart/2005/8/layout/hierarchy2"/>
    <dgm:cxn modelId="{DB7CBB38-EDB4-45E6-9819-E3CF2F14E98A}" type="presParOf" srcId="{D320040C-FE7D-4DBB-BD9B-2F9B2C46C4AF}" destId="{4973BB3F-6E4E-4199-8E63-A86F39F8293B}" srcOrd="1" destOrd="0" presId="urn:microsoft.com/office/officeart/2005/8/layout/hierarchy2"/>
    <dgm:cxn modelId="{A09407C2-A31C-4468-9430-7FE4E29869CA}" type="presParOf" srcId="{4973BB3F-6E4E-4199-8E63-A86F39F8293B}" destId="{59D7D25A-507C-4F26-829E-608DE822431A}" srcOrd="0" destOrd="0" presId="urn:microsoft.com/office/officeart/2005/8/layout/hierarchy2"/>
    <dgm:cxn modelId="{91467765-4B89-4AE8-9C7C-5B151D5BEC31}" type="presParOf" srcId="{59D7D25A-507C-4F26-829E-608DE822431A}" destId="{CCE7F45A-FC1E-43E8-9D4D-3BD15D5E9C71}" srcOrd="0" destOrd="0" presId="urn:microsoft.com/office/officeart/2005/8/layout/hierarchy2"/>
    <dgm:cxn modelId="{B45BC072-90A7-4D78-B83F-762509E56FD6}" type="presParOf" srcId="{4973BB3F-6E4E-4199-8E63-A86F39F8293B}" destId="{CA78575C-E47A-4858-B29B-1C1BF2579B52}" srcOrd="1" destOrd="0" presId="urn:microsoft.com/office/officeart/2005/8/layout/hierarchy2"/>
    <dgm:cxn modelId="{A8595DE5-E8FB-4FF1-A6BA-FA32E3D0ECE1}" type="presParOf" srcId="{CA78575C-E47A-4858-B29B-1C1BF2579B52}" destId="{83DB8129-4FF2-46F9-BD84-845944BDFC1E}" srcOrd="0" destOrd="0" presId="urn:microsoft.com/office/officeart/2005/8/layout/hierarchy2"/>
    <dgm:cxn modelId="{02789845-3191-46E8-93F4-5FC33D5A660D}" type="presParOf" srcId="{CA78575C-E47A-4858-B29B-1C1BF2579B52}" destId="{839867FC-DE94-4657-A827-B0C744859FFF}" srcOrd="1" destOrd="0" presId="urn:microsoft.com/office/officeart/2005/8/layout/hierarchy2"/>
    <dgm:cxn modelId="{6274D768-7DFA-4C1A-94DA-CD5AA96A1EAA}" type="presParOf" srcId="{839867FC-DE94-4657-A827-B0C744859FFF}" destId="{768B43C7-CED5-4863-B527-BFCDED55B1BA}" srcOrd="0" destOrd="0" presId="urn:microsoft.com/office/officeart/2005/8/layout/hierarchy2"/>
    <dgm:cxn modelId="{76FF0E66-A588-44F9-9EC1-37E6EF57A8A6}" type="presParOf" srcId="{768B43C7-CED5-4863-B527-BFCDED55B1BA}" destId="{DF1A4807-C9D4-4EAA-89CE-EE9A9FECF2BA}" srcOrd="0" destOrd="0" presId="urn:microsoft.com/office/officeart/2005/8/layout/hierarchy2"/>
    <dgm:cxn modelId="{400F3E07-8BDB-4CBC-AD50-CB200A461304}" type="presParOf" srcId="{839867FC-DE94-4657-A827-B0C744859FFF}" destId="{C05F2B60-E647-4F86-A282-01D54307B82A}" srcOrd="1" destOrd="0" presId="urn:microsoft.com/office/officeart/2005/8/layout/hierarchy2"/>
    <dgm:cxn modelId="{448E186D-6A73-4058-B196-C95DCCDB66C9}" type="presParOf" srcId="{C05F2B60-E647-4F86-A282-01D54307B82A}" destId="{F66FB93E-3692-478E-B08F-1587A791D2B6}" srcOrd="0" destOrd="0" presId="urn:microsoft.com/office/officeart/2005/8/layout/hierarchy2"/>
    <dgm:cxn modelId="{AD511423-D0B3-4B7C-BD5B-C89FBC187D60}" type="presParOf" srcId="{C05F2B60-E647-4F86-A282-01D54307B82A}" destId="{0E8A1017-D461-4D10-BDAF-B2794A750465}" srcOrd="1" destOrd="0" presId="urn:microsoft.com/office/officeart/2005/8/layout/hierarchy2"/>
    <dgm:cxn modelId="{1ED13B4C-1267-4000-8615-0CFC8348BB99}" type="presParOf" srcId="{0E8A1017-D461-4D10-BDAF-B2794A750465}" destId="{D60FB6DD-2A08-4E9A-9E47-A6A0BDC3F649}" srcOrd="0" destOrd="0" presId="urn:microsoft.com/office/officeart/2005/8/layout/hierarchy2"/>
    <dgm:cxn modelId="{809EA565-D7A0-42F1-9145-CF6D3C29E226}" type="presParOf" srcId="{D60FB6DD-2A08-4E9A-9E47-A6A0BDC3F649}" destId="{0ADADA99-A01A-4476-A631-D518BA52EFD4}" srcOrd="0" destOrd="0" presId="urn:microsoft.com/office/officeart/2005/8/layout/hierarchy2"/>
    <dgm:cxn modelId="{A88CF951-E734-42D3-84FF-237DDAA42670}" type="presParOf" srcId="{0E8A1017-D461-4D10-BDAF-B2794A750465}" destId="{B2457332-996C-42A1-B8A4-ADD41C9197CC}" srcOrd="1" destOrd="0" presId="urn:microsoft.com/office/officeart/2005/8/layout/hierarchy2"/>
    <dgm:cxn modelId="{7E2D25A3-0793-43D2-B3DD-AF27C96D69AD}" type="presParOf" srcId="{B2457332-996C-42A1-B8A4-ADD41C9197CC}" destId="{CD20B86F-CFF3-4A2F-8A1C-1F080FC9E35F}" srcOrd="0" destOrd="0" presId="urn:microsoft.com/office/officeart/2005/8/layout/hierarchy2"/>
    <dgm:cxn modelId="{B16A3399-A47C-4521-BD0E-B0587227963F}" type="presParOf" srcId="{B2457332-996C-42A1-B8A4-ADD41C9197CC}" destId="{5778277B-8240-4534-A8FB-4BBE4CE6F73B}" srcOrd="1" destOrd="0" presId="urn:microsoft.com/office/officeart/2005/8/layout/hierarchy2"/>
    <dgm:cxn modelId="{7EA341F2-DC6C-4122-9ECD-031B7E716A5B}" type="presParOf" srcId="{0E8A1017-D461-4D10-BDAF-B2794A750465}" destId="{D85608D2-7C06-403B-B80D-AC0867B825F3}" srcOrd="2" destOrd="0" presId="urn:microsoft.com/office/officeart/2005/8/layout/hierarchy2"/>
    <dgm:cxn modelId="{35B1240C-09A2-4461-83DB-250AEB97D01F}" type="presParOf" srcId="{D85608D2-7C06-403B-B80D-AC0867B825F3}" destId="{BD01A1AD-C26A-4D07-84A7-F377C00F96AF}" srcOrd="0" destOrd="0" presId="urn:microsoft.com/office/officeart/2005/8/layout/hierarchy2"/>
    <dgm:cxn modelId="{E3DDF8D9-BC41-4C2B-AB52-CE8961FA92BD}" type="presParOf" srcId="{0E8A1017-D461-4D10-BDAF-B2794A750465}" destId="{CC59D585-5471-4849-B219-C2E8194E0604}" srcOrd="3" destOrd="0" presId="urn:microsoft.com/office/officeart/2005/8/layout/hierarchy2"/>
    <dgm:cxn modelId="{AF2F43F5-0C87-4CBA-BCE9-A553E2BDB486}" type="presParOf" srcId="{CC59D585-5471-4849-B219-C2E8194E0604}" destId="{649045F0-4E88-41C2-A1AB-81237382B940}" srcOrd="0" destOrd="0" presId="urn:microsoft.com/office/officeart/2005/8/layout/hierarchy2"/>
    <dgm:cxn modelId="{6D51804A-8210-43CE-8AEC-6B65464A7B85}" type="presParOf" srcId="{CC59D585-5471-4849-B219-C2E8194E0604}" destId="{D34C1A39-987E-4B4C-A890-26A08760301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322B0736-29F5-4128-A8FB-66E135A12A1E}" type="presOf" srcId="{30838DD8-03BE-4944-B850-DB2228CB9BAD}" destId="{63CEFAD2-A4F0-48DA-B528-F3358201228C}" srcOrd="0" destOrd="0" presId="urn:microsoft.com/office/officeart/2005/8/layout/hierarchy2"/>
    <dgm:cxn modelId="{F3CD70C4-7AD0-4706-A7F4-5A7E3895829B}" type="presOf" srcId="{ABEB8CC6-F603-46F3-9084-65D2232E9744}" destId="{85FB0DF2-A3E1-4974-9B79-E9CE0007D262}" srcOrd="0" destOrd="0" presId="urn:microsoft.com/office/officeart/2005/8/layout/hierarchy2"/>
    <dgm:cxn modelId="{088E1FCD-A28B-4286-B86E-8C9C404C6A5E}" type="presOf" srcId="{FABDBC32-0FFA-438C-AAF3-E3F5566B3819}" destId="{7A0D6507-8F08-4EC4-AA0E-4456DCF48B98}" srcOrd="0" destOrd="0" presId="urn:microsoft.com/office/officeart/2005/8/layout/hierarchy2"/>
    <dgm:cxn modelId="{3B36E210-A67D-44F9-9D35-7293494B0DBC}" type="presOf" srcId="{8AC84CE0-89D6-4471-89A9-90BF3CC5CF0B}" destId="{204C6BE7-14C3-4DF6-B3E7-5E6343514A22}" srcOrd="0" destOrd="0" presId="urn:microsoft.com/office/officeart/2005/8/layout/hierarchy2"/>
    <dgm:cxn modelId="{D9FD5EFD-BC4D-480C-98F1-79042DB9D900}" type="presOf" srcId="{90C365F7-3705-415E-AFB3-B57B4FD46837}" destId="{3BDB2592-9155-44B3-830F-A4DE2AD219F9}" srcOrd="0" destOrd="0" presId="urn:microsoft.com/office/officeart/2005/8/layout/hierarchy2"/>
    <dgm:cxn modelId="{743C44EB-2E0F-4C39-8F9A-46ABE71D37BE}" type="presOf" srcId="{BFB971BE-AC44-41F6-8CC4-A72CB6309EE7}" destId="{6470BFA9-C327-4096-8D61-EA4CA9C27CB4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E3B1AF45-4F91-4FD3-8C39-9EC44414CD81}" type="presOf" srcId="{DA1D53F6-824B-462C-A151-B171B72EEEFC}" destId="{0E6F3A45-E3FC-4812-B7FE-750954AF4F63}" srcOrd="0" destOrd="0" presId="urn:microsoft.com/office/officeart/2005/8/layout/hierarchy2"/>
    <dgm:cxn modelId="{B83E716E-1C9D-4F01-A976-37238E33711D}" type="presOf" srcId="{E913E71D-3690-43FC-A777-19074206FD5B}" destId="{A48C4E26-9A12-411D-B47F-1F552F80CACA}" srcOrd="1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31228CED-D615-4AC0-9C76-92C7526AD2B4}" type="presOf" srcId="{E913E71D-3690-43FC-A777-19074206FD5B}" destId="{80B8C395-45F5-4B28-9A18-8ED8D7AF3EF4}" srcOrd="0" destOrd="0" presId="urn:microsoft.com/office/officeart/2005/8/layout/hierarchy2"/>
    <dgm:cxn modelId="{42713752-3655-4207-A480-CBD506BA5A43}" type="presOf" srcId="{056EB6BA-D175-4655-A0DE-34C394CA6079}" destId="{81BEB010-F4D3-4071-8A4F-317F6F9A93EF}" srcOrd="0" destOrd="0" presId="urn:microsoft.com/office/officeart/2005/8/layout/hierarchy2"/>
    <dgm:cxn modelId="{6024B1A2-CCF3-413A-ACE0-2DFDFC6A55A5}" type="presOf" srcId="{7549617F-065D-4025-B63E-9FADF7C39487}" destId="{B452FA51-31D8-496C-B60E-B2D850AF4AB8}" srcOrd="0" destOrd="0" presId="urn:microsoft.com/office/officeart/2005/8/layout/hierarchy2"/>
    <dgm:cxn modelId="{1F3299A7-CDCA-4B04-853D-E6EF531FF9FF}" type="presOf" srcId="{946E9176-08CA-4102-BE65-B79BC5BB88B1}" destId="{9D8C6645-9257-43DC-8ECE-FAC4BD31B83D}" srcOrd="0" destOrd="0" presId="urn:microsoft.com/office/officeart/2005/8/layout/hierarchy2"/>
    <dgm:cxn modelId="{64F09B7A-6958-40E8-83FC-176F06975CCD}" type="presOf" srcId="{AF5C1BE5-7785-42FD-BEAD-F35D17370F1B}" destId="{E307BBB1-2B75-4CAD-AECA-ED3F08484F4A}" srcOrd="0" destOrd="0" presId="urn:microsoft.com/office/officeart/2005/8/layout/hierarchy2"/>
    <dgm:cxn modelId="{E371DF72-B60D-4972-A0FC-A38BDFF69651}" type="presOf" srcId="{056EB6BA-D175-4655-A0DE-34C394CA6079}" destId="{15CB760C-3BFB-4282-B991-9800ACAD261D}" srcOrd="1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4866F35D-59C6-4FA4-9974-E120D3CD4E3B}" type="presOf" srcId="{5F6473DC-A526-452E-8712-1CF1BBE56AFA}" destId="{7BE1D5E6-7752-46C9-8289-49EA4F8AB8F2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B3CAAC7B-E567-466C-84A5-4382C24494E3}" type="presOf" srcId="{32789479-D3D0-4561-8210-99A1F52439AC}" destId="{D061A583-A83C-47FB-ADC7-9720344DDC42}" srcOrd="0" destOrd="0" presId="urn:microsoft.com/office/officeart/2005/8/layout/hierarchy2"/>
    <dgm:cxn modelId="{885D1E2E-A479-4126-9B59-A804DA1004A8}" type="presOf" srcId="{F43BE195-B3AF-4D9B-8F18-20CEB8AEAA10}" destId="{7A94F9E5-2610-48FC-BC73-283DB6CB4A95}" srcOrd="0" destOrd="0" presId="urn:microsoft.com/office/officeart/2005/8/layout/hierarchy2"/>
    <dgm:cxn modelId="{8C36C1E1-6348-4C7B-A821-6D8077D73A90}" type="presOf" srcId="{1D5A0DEF-286F-4477-B1C2-E86409CAD5A4}" destId="{7E5F6F22-FC32-43A7-ADAC-04DD52A1EACE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271E00FA-E6D7-4803-B91D-F8710DDFB47B}" type="presOf" srcId="{DC4A0059-7CB1-4870-912E-56A1AF1CE729}" destId="{11645AFB-0B2E-48F3-B7CA-7D954D0B37A7}" srcOrd="1" destOrd="0" presId="urn:microsoft.com/office/officeart/2005/8/layout/hierarchy2"/>
    <dgm:cxn modelId="{E34295D2-6C09-4F2F-AE3F-351BB31DA01A}" type="presOf" srcId="{43EF5F38-0B63-43CF-B52D-1FDE594C1CDF}" destId="{B67B4605-2B5B-4BFF-A133-24AD4DFB0BD7}" srcOrd="0" destOrd="0" presId="urn:microsoft.com/office/officeart/2005/8/layout/hierarchy2"/>
    <dgm:cxn modelId="{73873CF7-1BB6-4C2C-9D46-87091716FA97}" type="presOf" srcId="{DA1D53F6-824B-462C-A151-B171B72EEEFC}" destId="{DD3412E7-C586-4EE7-8B37-6DCB7D23AD81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1B5D45DC-5933-4BD1-BE93-F8F787ECF0FE}" type="presOf" srcId="{4634CB4A-37A5-4408-B738-1E804F1A8ACB}" destId="{5EA7C777-B086-4FC0-B57F-0665BF4F8ABE}" srcOrd="1" destOrd="0" presId="urn:microsoft.com/office/officeart/2005/8/layout/hierarchy2"/>
    <dgm:cxn modelId="{F91455E7-C1B7-44ED-B2AF-2CBB0C812CC6}" type="presOf" srcId="{F55DBCE9-4067-4F8C-8E09-B9FAFBAA43B8}" destId="{B6A78734-6665-4B64-AEBF-1BA412E19239}" srcOrd="0" destOrd="0" presId="urn:microsoft.com/office/officeart/2005/8/layout/hierarchy2"/>
    <dgm:cxn modelId="{F88680D0-29EE-4C12-BF8F-63EAE33AA75B}" type="presOf" srcId="{F11284C4-602F-46BD-A646-36885631ED4E}" destId="{5900E61A-3226-4D21-92BC-7454B2AFFE52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6F9455C9-B8AF-4FA6-97D5-75DC9B414326}" type="presOf" srcId="{90C365F7-3705-415E-AFB3-B57B4FD46837}" destId="{6336CDA6-79A4-4CD9-8130-ACEBB5F3B30E}" srcOrd="1" destOrd="0" presId="urn:microsoft.com/office/officeart/2005/8/layout/hierarchy2"/>
    <dgm:cxn modelId="{22045381-5C44-4900-8EE4-3DEB9505C1F4}" type="presOf" srcId="{DC4A0059-7CB1-4870-912E-56A1AF1CE729}" destId="{3DB59059-BA66-4AC2-A107-F827FFB4FC00}" srcOrd="0" destOrd="0" presId="urn:microsoft.com/office/officeart/2005/8/layout/hierarchy2"/>
    <dgm:cxn modelId="{9F5B3177-C130-4111-952B-67517C36D95C}" type="presOf" srcId="{7549617F-065D-4025-B63E-9FADF7C39487}" destId="{3FF8C0CC-49C7-4DB6-B4D7-DB5F8AE12E7C}" srcOrd="1" destOrd="0" presId="urn:microsoft.com/office/officeart/2005/8/layout/hierarchy2"/>
    <dgm:cxn modelId="{371A6D4D-43AC-4111-9887-A864E75EE98A}" type="presOf" srcId="{17B8B30A-ABAA-4A14-A5F0-6EA3C883C387}" destId="{357F24B7-4EC1-492E-9484-D793B8E445CE}" srcOrd="1" destOrd="0" presId="urn:microsoft.com/office/officeart/2005/8/layout/hierarchy2"/>
    <dgm:cxn modelId="{8D738502-F1F4-484C-971F-A0EAFA2C4AC0}" type="presOf" srcId="{43EF5F38-0B63-43CF-B52D-1FDE594C1CDF}" destId="{407909C7-BEFB-407C-A7B7-8B4AED3A3599}" srcOrd="1" destOrd="0" presId="urn:microsoft.com/office/officeart/2005/8/layout/hierarchy2"/>
    <dgm:cxn modelId="{6A967039-F1DB-40AD-A8D0-D4CF4D88B441}" type="presOf" srcId="{F11284C4-602F-46BD-A646-36885631ED4E}" destId="{BB0CFC4C-C857-43DC-B0EE-B5B4714A570C}" srcOrd="1" destOrd="0" presId="urn:microsoft.com/office/officeart/2005/8/layout/hierarchy2"/>
    <dgm:cxn modelId="{15FE67D7-C093-4F12-A636-D57B77FC187F}" type="presOf" srcId="{17B8B30A-ABAA-4A14-A5F0-6EA3C883C387}" destId="{F4451BFA-15EF-48DF-992B-F1CB27B1C004}" srcOrd="0" destOrd="0" presId="urn:microsoft.com/office/officeart/2005/8/layout/hierarchy2"/>
    <dgm:cxn modelId="{509EEA7C-976D-4FC5-A4C0-5F20B0FEBBBA}" type="presOf" srcId="{F43BE195-B3AF-4D9B-8F18-20CEB8AEAA10}" destId="{06D8E414-A382-4EA9-A7D6-A413F401E4FE}" srcOrd="1" destOrd="0" presId="urn:microsoft.com/office/officeart/2005/8/layout/hierarchy2"/>
    <dgm:cxn modelId="{82C1DFF2-B4E2-4B08-B0CB-BC8C4B4084B3}" type="presOf" srcId="{FE5055CF-E558-4BE1-8869-87428AC98328}" destId="{5676D8F1-5B82-44FE-996F-7D17701F551F}" srcOrd="0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421A0160-AD49-4E9C-A784-FB6054746247}" type="presOf" srcId="{2EA77C9F-ED8C-43DE-A251-80FA84F342AD}" destId="{2B0C22CC-44AB-4A52-B33B-D55C04F6E513}" srcOrd="0" destOrd="0" presId="urn:microsoft.com/office/officeart/2005/8/layout/hierarchy2"/>
    <dgm:cxn modelId="{14FFA574-B530-41EA-9535-FA18B93057C3}" type="presOf" srcId="{30838DD8-03BE-4944-B850-DB2228CB9BAD}" destId="{50305B30-6B2E-4E18-8FB3-BEC12EE0951C}" srcOrd="1" destOrd="0" presId="urn:microsoft.com/office/officeart/2005/8/layout/hierarchy2"/>
    <dgm:cxn modelId="{CFA74AAB-4F07-4B36-8C50-C4648A732F84}" type="presOf" srcId="{9382F7DA-2894-4330-BBC8-960AC6AA3104}" destId="{3B5FE956-A36D-42F5-B3B1-3502210CF386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B8B240DA-F3F7-40C4-8B30-8D8B996A421C}" type="presOf" srcId="{4634CB4A-37A5-4408-B738-1E804F1A8ACB}" destId="{6FBF80DB-CDA6-46CB-9FA7-106C6AD409AB}" srcOrd="0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F703265D-3036-4C14-8511-874EF166B9F4}" type="presOf" srcId="{2CBD22B9-AA59-46FE-B4EA-79ABA8F45C5F}" destId="{1346E23B-9AA8-4919-A1B5-E1111163EE88}" srcOrd="0" destOrd="0" presId="urn:microsoft.com/office/officeart/2005/8/layout/hierarchy2"/>
    <dgm:cxn modelId="{452AF747-CF03-453E-89CC-180BF6187D3F}" type="presParOf" srcId="{7BE1D5E6-7752-46C9-8289-49EA4F8AB8F2}" destId="{DEF71E8E-9168-42DD-90DF-7F63D0540B3B}" srcOrd="0" destOrd="0" presId="urn:microsoft.com/office/officeart/2005/8/layout/hierarchy2"/>
    <dgm:cxn modelId="{162E441E-53B7-49EC-9E00-936B50505465}" type="presParOf" srcId="{DEF71E8E-9168-42DD-90DF-7F63D0540B3B}" destId="{D061A583-A83C-47FB-ADC7-9720344DDC42}" srcOrd="0" destOrd="0" presId="urn:microsoft.com/office/officeart/2005/8/layout/hierarchy2"/>
    <dgm:cxn modelId="{7DE149DF-1EFD-44B8-B993-452B6B50D9E5}" type="presParOf" srcId="{DEF71E8E-9168-42DD-90DF-7F63D0540B3B}" destId="{4FD1B3B8-7700-43A1-AED8-0EC5903ACBAC}" srcOrd="1" destOrd="0" presId="urn:microsoft.com/office/officeart/2005/8/layout/hierarchy2"/>
    <dgm:cxn modelId="{5873EB20-6E39-4FA0-90FF-4F69A29E93FA}" type="presParOf" srcId="{4FD1B3B8-7700-43A1-AED8-0EC5903ACBAC}" destId="{81BEB010-F4D3-4071-8A4F-317F6F9A93EF}" srcOrd="0" destOrd="0" presId="urn:microsoft.com/office/officeart/2005/8/layout/hierarchy2"/>
    <dgm:cxn modelId="{767B29B8-E861-45FF-8760-0B0B77B52A50}" type="presParOf" srcId="{81BEB010-F4D3-4071-8A4F-317F6F9A93EF}" destId="{15CB760C-3BFB-4282-B991-9800ACAD261D}" srcOrd="0" destOrd="0" presId="urn:microsoft.com/office/officeart/2005/8/layout/hierarchy2"/>
    <dgm:cxn modelId="{35E5700D-5D5D-4865-B8C8-CD9711930B86}" type="presParOf" srcId="{4FD1B3B8-7700-43A1-AED8-0EC5903ACBAC}" destId="{F2269A2E-10D1-4020-B397-81544894628C}" srcOrd="1" destOrd="0" presId="urn:microsoft.com/office/officeart/2005/8/layout/hierarchy2"/>
    <dgm:cxn modelId="{7DCDEF6C-1A5F-4CBA-9E80-0FE8283641AC}" type="presParOf" srcId="{F2269A2E-10D1-4020-B397-81544894628C}" destId="{204C6BE7-14C3-4DF6-B3E7-5E6343514A22}" srcOrd="0" destOrd="0" presId="urn:microsoft.com/office/officeart/2005/8/layout/hierarchy2"/>
    <dgm:cxn modelId="{72D3FF68-E455-4A38-8575-8B31DF06670A}" type="presParOf" srcId="{F2269A2E-10D1-4020-B397-81544894628C}" destId="{B2940E33-3026-40D9-B194-22111903922A}" srcOrd="1" destOrd="0" presId="urn:microsoft.com/office/officeart/2005/8/layout/hierarchy2"/>
    <dgm:cxn modelId="{6CEC4BC3-A53F-4760-9A60-7DD20AB5D5CD}" type="presParOf" srcId="{B2940E33-3026-40D9-B194-22111903922A}" destId="{63CEFAD2-A4F0-48DA-B528-F3358201228C}" srcOrd="0" destOrd="0" presId="urn:microsoft.com/office/officeart/2005/8/layout/hierarchy2"/>
    <dgm:cxn modelId="{CF307460-9108-410F-87AC-2F3CCE4CB191}" type="presParOf" srcId="{63CEFAD2-A4F0-48DA-B528-F3358201228C}" destId="{50305B30-6B2E-4E18-8FB3-BEC12EE0951C}" srcOrd="0" destOrd="0" presId="urn:microsoft.com/office/officeart/2005/8/layout/hierarchy2"/>
    <dgm:cxn modelId="{F4EE0630-A1C5-48D4-BF6C-8F64C46AE206}" type="presParOf" srcId="{B2940E33-3026-40D9-B194-22111903922A}" destId="{BD53FAC4-81A2-4D3A-803A-AC845DEFDE85}" srcOrd="1" destOrd="0" presId="urn:microsoft.com/office/officeart/2005/8/layout/hierarchy2"/>
    <dgm:cxn modelId="{77FEA550-9C6D-4838-9AD1-C9BE346906F7}" type="presParOf" srcId="{BD53FAC4-81A2-4D3A-803A-AC845DEFDE85}" destId="{5676D8F1-5B82-44FE-996F-7D17701F551F}" srcOrd="0" destOrd="0" presId="urn:microsoft.com/office/officeart/2005/8/layout/hierarchy2"/>
    <dgm:cxn modelId="{773219BD-292C-42F1-B80A-93B9A74422AA}" type="presParOf" srcId="{BD53FAC4-81A2-4D3A-803A-AC845DEFDE85}" destId="{6A299CA6-2887-416A-BB14-A82FB8E1ADBC}" srcOrd="1" destOrd="0" presId="urn:microsoft.com/office/officeart/2005/8/layout/hierarchy2"/>
    <dgm:cxn modelId="{A24118F7-27E4-4122-BBA6-5F804BB1407C}" type="presParOf" srcId="{6A299CA6-2887-416A-BB14-A82FB8E1ADBC}" destId="{5900E61A-3226-4D21-92BC-7454B2AFFE52}" srcOrd="0" destOrd="0" presId="urn:microsoft.com/office/officeart/2005/8/layout/hierarchy2"/>
    <dgm:cxn modelId="{1419D806-CA1F-468A-A6DF-6B105A5B462B}" type="presParOf" srcId="{5900E61A-3226-4D21-92BC-7454B2AFFE52}" destId="{BB0CFC4C-C857-43DC-B0EE-B5B4714A570C}" srcOrd="0" destOrd="0" presId="urn:microsoft.com/office/officeart/2005/8/layout/hierarchy2"/>
    <dgm:cxn modelId="{AA8546E3-5DA2-40D3-922E-40FA2BDCC534}" type="presParOf" srcId="{6A299CA6-2887-416A-BB14-A82FB8E1ADBC}" destId="{D50E9396-C506-4EC4-B847-123F9CB25ACF}" srcOrd="1" destOrd="0" presId="urn:microsoft.com/office/officeart/2005/8/layout/hierarchy2"/>
    <dgm:cxn modelId="{FCFA3448-6A4F-4D5A-9C4C-CBCA149C6507}" type="presParOf" srcId="{D50E9396-C506-4EC4-B847-123F9CB25ACF}" destId="{1346E23B-9AA8-4919-A1B5-E1111163EE88}" srcOrd="0" destOrd="0" presId="urn:microsoft.com/office/officeart/2005/8/layout/hierarchy2"/>
    <dgm:cxn modelId="{5C694B4C-98C8-431E-9BBA-3633C38A776A}" type="presParOf" srcId="{D50E9396-C506-4EC4-B847-123F9CB25ACF}" destId="{9BD15F10-910D-4889-A1F5-D51C412780B9}" srcOrd="1" destOrd="0" presId="urn:microsoft.com/office/officeart/2005/8/layout/hierarchy2"/>
    <dgm:cxn modelId="{DA3AC5BA-C17E-4EF5-9F7D-6F43E1269245}" type="presParOf" srcId="{9BD15F10-910D-4889-A1F5-D51C412780B9}" destId="{7A94F9E5-2610-48FC-BC73-283DB6CB4A95}" srcOrd="0" destOrd="0" presId="urn:microsoft.com/office/officeart/2005/8/layout/hierarchy2"/>
    <dgm:cxn modelId="{DD82887F-DEB4-4038-99EC-90AF0953D98B}" type="presParOf" srcId="{7A94F9E5-2610-48FC-BC73-283DB6CB4A95}" destId="{06D8E414-A382-4EA9-A7D6-A413F401E4FE}" srcOrd="0" destOrd="0" presId="urn:microsoft.com/office/officeart/2005/8/layout/hierarchy2"/>
    <dgm:cxn modelId="{539AE47D-2940-47A1-8EAC-615534864D6B}" type="presParOf" srcId="{9BD15F10-910D-4889-A1F5-D51C412780B9}" destId="{2AF2E972-E8B1-4D1F-A28C-BCA5AA9496F9}" srcOrd="1" destOrd="0" presId="urn:microsoft.com/office/officeart/2005/8/layout/hierarchy2"/>
    <dgm:cxn modelId="{60FA5568-D562-4961-8949-B1784665FC8C}" type="presParOf" srcId="{2AF2E972-E8B1-4D1F-A28C-BCA5AA9496F9}" destId="{7E5F6F22-FC32-43A7-ADAC-04DD52A1EACE}" srcOrd="0" destOrd="0" presId="urn:microsoft.com/office/officeart/2005/8/layout/hierarchy2"/>
    <dgm:cxn modelId="{8F9319DC-C72F-4A7E-9B42-11E267205895}" type="presParOf" srcId="{2AF2E972-E8B1-4D1F-A28C-BCA5AA9496F9}" destId="{68DA6C62-8CD7-4A56-9DF0-B6CB6CEBDC77}" srcOrd="1" destOrd="0" presId="urn:microsoft.com/office/officeart/2005/8/layout/hierarchy2"/>
    <dgm:cxn modelId="{EA4DA3F6-F3B8-4080-BAEC-023CEA4E3E8B}" type="presParOf" srcId="{9BD15F10-910D-4889-A1F5-D51C412780B9}" destId="{3DB59059-BA66-4AC2-A107-F827FFB4FC00}" srcOrd="2" destOrd="0" presId="urn:microsoft.com/office/officeart/2005/8/layout/hierarchy2"/>
    <dgm:cxn modelId="{46E6A311-52B4-44E4-803F-C81E8D55DFC6}" type="presParOf" srcId="{3DB59059-BA66-4AC2-A107-F827FFB4FC00}" destId="{11645AFB-0B2E-48F3-B7CA-7D954D0B37A7}" srcOrd="0" destOrd="0" presId="urn:microsoft.com/office/officeart/2005/8/layout/hierarchy2"/>
    <dgm:cxn modelId="{40760352-BF10-4455-BB0E-3BDECA10CFCD}" type="presParOf" srcId="{9BD15F10-910D-4889-A1F5-D51C412780B9}" destId="{6351FB75-AF9C-47B7-AC32-B45719160A51}" srcOrd="3" destOrd="0" presId="urn:microsoft.com/office/officeart/2005/8/layout/hierarchy2"/>
    <dgm:cxn modelId="{94E0F7E7-2129-4E4E-A9FB-48C603F43792}" type="presParOf" srcId="{6351FB75-AF9C-47B7-AC32-B45719160A51}" destId="{6470BFA9-C327-4096-8D61-EA4CA9C27CB4}" srcOrd="0" destOrd="0" presId="urn:microsoft.com/office/officeart/2005/8/layout/hierarchy2"/>
    <dgm:cxn modelId="{2F1336E3-B001-4E2F-9E84-E47DF66567BB}" type="presParOf" srcId="{6351FB75-AF9C-47B7-AC32-B45719160A51}" destId="{28796A9D-A62E-4D72-9429-C92B25F699FB}" srcOrd="1" destOrd="0" presId="urn:microsoft.com/office/officeart/2005/8/layout/hierarchy2"/>
    <dgm:cxn modelId="{56D334E3-9712-4497-ABA1-5DF2FD32D6FD}" type="presParOf" srcId="{6A299CA6-2887-416A-BB14-A82FB8E1ADBC}" destId="{0E6F3A45-E3FC-4812-B7FE-750954AF4F63}" srcOrd="2" destOrd="0" presId="urn:microsoft.com/office/officeart/2005/8/layout/hierarchy2"/>
    <dgm:cxn modelId="{0F63FC2B-B5F4-4251-B1C9-2E97701FD300}" type="presParOf" srcId="{0E6F3A45-E3FC-4812-B7FE-750954AF4F63}" destId="{DD3412E7-C586-4EE7-8B37-6DCB7D23AD81}" srcOrd="0" destOrd="0" presId="urn:microsoft.com/office/officeart/2005/8/layout/hierarchy2"/>
    <dgm:cxn modelId="{35B05E92-2551-4250-9756-26BBD55436D3}" type="presParOf" srcId="{6A299CA6-2887-416A-BB14-A82FB8E1ADBC}" destId="{E4F664D6-2298-4E48-A48D-468CE1424898}" srcOrd="3" destOrd="0" presId="urn:microsoft.com/office/officeart/2005/8/layout/hierarchy2"/>
    <dgm:cxn modelId="{6112F9B1-1A3C-40B2-B3FC-2E7B9B4E4CED}" type="presParOf" srcId="{E4F664D6-2298-4E48-A48D-468CE1424898}" destId="{B6A78734-6665-4B64-AEBF-1BA412E19239}" srcOrd="0" destOrd="0" presId="urn:microsoft.com/office/officeart/2005/8/layout/hierarchy2"/>
    <dgm:cxn modelId="{894EA646-D20B-4AA9-BBEA-8DEDA0ABA89D}" type="presParOf" srcId="{E4F664D6-2298-4E48-A48D-468CE1424898}" destId="{14F73C15-40E3-4BCA-B2EA-6B596F575FA0}" srcOrd="1" destOrd="0" presId="urn:microsoft.com/office/officeart/2005/8/layout/hierarchy2"/>
    <dgm:cxn modelId="{F33F1420-117E-47BA-9F33-EC16EEACD401}" type="presParOf" srcId="{6A299CA6-2887-416A-BB14-A82FB8E1ADBC}" destId="{80B8C395-45F5-4B28-9A18-8ED8D7AF3EF4}" srcOrd="4" destOrd="0" presId="urn:microsoft.com/office/officeart/2005/8/layout/hierarchy2"/>
    <dgm:cxn modelId="{FDE75DCD-1340-4A08-85BC-4E5444556FC3}" type="presParOf" srcId="{80B8C395-45F5-4B28-9A18-8ED8D7AF3EF4}" destId="{A48C4E26-9A12-411D-B47F-1F552F80CACA}" srcOrd="0" destOrd="0" presId="urn:microsoft.com/office/officeart/2005/8/layout/hierarchy2"/>
    <dgm:cxn modelId="{A5E66F4E-5F37-4FFE-98E6-0CFF9C2EE611}" type="presParOf" srcId="{6A299CA6-2887-416A-BB14-A82FB8E1ADBC}" destId="{7D7B1E8F-AB67-4EAE-9209-46AA55581DC4}" srcOrd="5" destOrd="0" presId="urn:microsoft.com/office/officeart/2005/8/layout/hierarchy2"/>
    <dgm:cxn modelId="{764715BD-31C8-4C86-AC62-7C17FFC9DCF0}" type="presParOf" srcId="{7D7B1E8F-AB67-4EAE-9209-46AA55581DC4}" destId="{9D8C6645-9257-43DC-8ECE-FAC4BD31B83D}" srcOrd="0" destOrd="0" presId="urn:microsoft.com/office/officeart/2005/8/layout/hierarchy2"/>
    <dgm:cxn modelId="{B40B88E0-0D9F-494A-B288-42FE7E111272}" type="presParOf" srcId="{7D7B1E8F-AB67-4EAE-9209-46AA55581DC4}" destId="{9670987A-9B5A-47B1-A84C-58F1263704B8}" srcOrd="1" destOrd="0" presId="urn:microsoft.com/office/officeart/2005/8/layout/hierarchy2"/>
    <dgm:cxn modelId="{7A125DF9-7E21-4F17-9B24-734674BD4D04}" type="presParOf" srcId="{B2940E33-3026-40D9-B194-22111903922A}" destId="{3BDB2592-9155-44B3-830F-A4DE2AD219F9}" srcOrd="2" destOrd="0" presId="urn:microsoft.com/office/officeart/2005/8/layout/hierarchy2"/>
    <dgm:cxn modelId="{5A6F20D2-CE97-4C49-9977-09FD8086B1A5}" type="presParOf" srcId="{3BDB2592-9155-44B3-830F-A4DE2AD219F9}" destId="{6336CDA6-79A4-4CD9-8130-ACEBB5F3B30E}" srcOrd="0" destOrd="0" presId="urn:microsoft.com/office/officeart/2005/8/layout/hierarchy2"/>
    <dgm:cxn modelId="{F7B73B67-09A9-4EAC-BA04-BCE78DD6BA19}" type="presParOf" srcId="{B2940E33-3026-40D9-B194-22111903922A}" destId="{55B459C4-CDDC-4D7D-8996-ECAA5A430BD6}" srcOrd="3" destOrd="0" presId="urn:microsoft.com/office/officeart/2005/8/layout/hierarchy2"/>
    <dgm:cxn modelId="{349059FC-0C40-4FFE-8EDF-8B66259B76A0}" type="presParOf" srcId="{55B459C4-CDDC-4D7D-8996-ECAA5A430BD6}" destId="{85FB0DF2-A3E1-4974-9B79-E9CE0007D262}" srcOrd="0" destOrd="0" presId="urn:microsoft.com/office/officeart/2005/8/layout/hierarchy2"/>
    <dgm:cxn modelId="{4581164F-3B07-4FF7-B2AE-89083FC2AA7F}" type="presParOf" srcId="{55B459C4-CDDC-4D7D-8996-ECAA5A430BD6}" destId="{1792E507-F399-498B-AD75-0F5060E6262E}" srcOrd="1" destOrd="0" presId="urn:microsoft.com/office/officeart/2005/8/layout/hierarchy2"/>
    <dgm:cxn modelId="{B4FE1CD9-AEB3-4948-951C-AAB4FEAC7067}" type="presParOf" srcId="{4FD1B3B8-7700-43A1-AED8-0EC5903ACBAC}" destId="{B67B4605-2B5B-4BFF-A133-24AD4DFB0BD7}" srcOrd="2" destOrd="0" presId="urn:microsoft.com/office/officeart/2005/8/layout/hierarchy2"/>
    <dgm:cxn modelId="{B065DC52-D736-4BD1-B3A0-BA582286FAC6}" type="presParOf" srcId="{B67B4605-2B5B-4BFF-A133-24AD4DFB0BD7}" destId="{407909C7-BEFB-407C-A7B7-8B4AED3A3599}" srcOrd="0" destOrd="0" presId="urn:microsoft.com/office/officeart/2005/8/layout/hierarchy2"/>
    <dgm:cxn modelId="{5ABE98EF-CD12-430D-B2AC-EEF13D6D9F5B}" type="presParOf" srcId="{4FD1B3B8-7700-43A1-AED8-0EC5903ACBAC}" destId="{EF521C94-B994-409F-99B1-27A206A236B1}" srcOrd="3" destOrd="0" presId="urn:microsoft.com/office/officeart/2005/8/layout/hierarchy2"/>
    <dgm:cxn modelId="{41B978FE-69D2-4DF4-9662-8CECF80787A2}" type="presParOf" srcId="{EF521C94-B994-409F-99B1-27A206A236B1}" destId="{3B5FE956-A36D-42F5-B3B1-3502210CF386}" srcOrd="0" destOrd="0" presId="urn:microsoft.com/office/officeart/2005/8/layout/hierarchy2"/>
    <dgm:cxn modelId="{CEEE13F8-0E84-4777-BF67-14BD213BBB81}" type="presParOf" srcId="{EF521C94-B994-409F-99B1-27A206A236B1}" destId="{35DCFA5A-040E-4C16-9DA1-67582A8345EB}" srcOrd="1" destOrd="0" presId="urn:microsoft.com/office/officeart/2005/8/layout/hierarchy2"/>
    <dgm:cxn modelId="{858135D0-6675-4034-8BB5-041F620F4418}" type="presParOf" srcId="{35DCFA5A-040E-4C16-9DA1-67582A8345EB}" destId="{6FBF80DB-CDA6-46CB-9FA7-106C6AD409AB}" srcOrd="0" destOrd="0" presId="urn:microsoft.com/office/officeart/2005/8/layout/hierarchy2"/>
    <dgm:cxn modelId="{1E661F50-59F7-43EF-AD35-6DD683DD339E}" type="presParOf" srcId="{6FBF80DB-CDA6-46CB-9FA7-106C6AD409AB}" destId="{5EA7C777-B086-4FC0-B57F-0665BF4F8ABE}" srcOrd="0" destOrd="0" presId="urn:microsoft.com/office/officeart/2005/8/layout/hierarchy2"/>
    <dgm:cxn modelId="{0D11445D-0FF5-4CDB-89C5-638227120E10}" type="presParOf" srcId="{35DCFA5A-040E-4C16-9DA1-67582A8345EB}" destId="{C4FEB2AE-05FC-463F-8A08-AA5506126ED5}" srcOrd="1" destOrd="0" presId="urn:microsoft.com/office/officeart/2005/8/layout/hierarchy2"/>
    <dgm:cxn modelId="{07008A50-FFFD-42C8-9AEE-8FF1C595BAC4}" type="presParOf" srcId="{C4FEB2AE-05FC-463F-8A08-AA5506126ED5}" destId="{7A0D6507-8F08-4EC4-AA0E-4456DCF48B98}" srcOrd="0" destOrd="0" presId="urn:microsoft.com/office/officeart/2005/8/layout/hierarchy2"/>
    <dgm:cxn modelId="{5E08DE63-1C23-4014-A8FD-9E87170FF2E9}" type="presParOf" srcId="{C4FEB2AE-05FC-463F-8A08-AA5506126ED5}" destId="{6279E146-1869-4968-9C73-7D890904432C}" srcOrd="1" destOrd="0" presId="urn:microsoft.com/office/officeart/2005/8/layout/hierarchy2"/>
    <dgm:cxn modelId="{40C4336E-8669-412B-A024-B401A8D9A12D}" type="presParOf" srcId="{35DCFA5A-040E-4C16-9DA1-67582A8345EB}" destId="{F4451BFA-15EF-48DF-992B-F1CB27B1C004}" srcOrd="2" destOrd="0" presId="urn:microsoft.com/office/officeart/2005/8/layout/hierarchy2"/>
    <dgm:cxn modelId="{AA27DD53-2D7D-46BE-8265-B9951BDE33E0}" type="presParOf" srcId="{F4451BFA-15EF-48DF-992B-F1CB27B1C004}" destId="{357F24B7-4EC1-492E-9484-D793B8E445CE}" srcOrd="0" destOrd="0" presId="urn:microsoft.com/office/officeart/2005/8/layout/hierarchy2"/>
    <dgm:cxn modelId="{76ED8311-2B62-42AB-A096-657541E1FAC0}" type="presParOf" srcId="{35DCFA5A-040E-4C16-9DA1-67582A8345EB}" destId="{B988B953-FD45-4B82-B324-BBEDA4781C7C}" srcOrd="3" destOrd="0" presId="urn:microsoft.com/office/officeart/2005/8/layout/hierarchy2"/>
    <dgm:cxn modelId="{1CD4CD7A-5C8B-41B2-9E24-123323F23FE3}" type="presParOf" srcId="{B988B953-FD45-4B82-B324-BBEDA4781C7C}" destId="{E307BBB1-2B75-4CAD-AECA-ED3F08484F4A}" srcOrd="0" destOrd="0" presId="urn:microsoft.com/office/officeart/2005/8/layout/hierarchy2"/>
    <dgm:cxn modelId="{FC41CB00-A232-4F11-ADC6-F2D35C9757B2}" type="presParOf" srcId="{B988B953-FD45-4B82-B324-BBEDA4781C7C}" destId="{0B7FF15A-BD65-491C-B4B3-28383B0334F4}" srcOrd="1" destOrd="0" presId="urn:microsoft.com/office/officeart/2005/8/layout/hierarchy2"/>
    <dgm:cxn modelId="{13F8631C-1115-40AF-9925-5BB2037ABC4D}" type="presParOf" srcId="{0B7FF15A-BD65-491C-B4B3-28383B0334F4}" destId="{B452FA51-31D8-496C-B60E-B2D850AF4AB8}" srcOrd="0" destOrd="0" presId="urn:microsoft.com/office/officeart/2005/8/layout/hierarchy2"/>
    <dgm:cxn modelId="{C8E007E0-65FB-413A-B7EE-84FCBBC7AF60}" type="presParOf" srcId="{B452FA51-31D8-496C-B60E-B2D850AF4AB8}" destId="{3FF8C0CC-49C7-4DB6-B4D7-DB5F8AE12E7C}" srcOrd="0" destOrd="0" presId="urn:microsoft.com/office/officeart/2005/8/layout/hierarchy2"/>
    <dgm:cxn modelId="{27820157-4E2E-4DB1-A04A-9FA8FA892DAB}" type="presParOf" srcId="{0B7FF15A-BD65-491C-B4B3-28383B0334F4}" destId="{2A2FCEC2-7920-4A58-AD7C-AA36C3C25369}" srcOrd="1" destOrd="0" presId="urn:microsoft.com/office/officeart/2005/8/layout/hierarchy2"/>
    <dgm:cxn modelId="{E58E6A35-F470-4A07-A8C6-170B34E585E3}" type="presParOf" srcId="{2A2FCEC2-7920-4A58-AD7C-AA36C3C25369}" destId="{2B0C22CC-44AB-4A52-B33B-D55C04F6E513}" srcOrd="0" destOrd="0" presId="urn:microsoft.com/office/officeart/2005/8/layout/hierarchy2"/>
    <dgm:cxn modelId="{2B97AAB0-B7A7-40B7-A6DF-8BA527E89230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 custT="1"/>
      <dgm:spPr/>
      <dgm:t>
        <a:bodyPr/>
        <a:lstStyle/>
        <a:p>
          <a:r>
            <a:rPr kumimoji="1" lang="en-US" altLang="ja-JP" sz="2400" dirty="0" smtClean="0">
              <a:solidFill>
                <a:srgbClr val="FF0000"/>
              </a:solidFill>
            </a:rPr>
            <a:t>P</a:t>
          </a:r>
          <a:r>
            <a:rPr kumimoji="1" lang="ja-JP" altLang="en-US" sz="2400" dirty="0" smtClean="0">
              <a:solidFill>
                <a:srgbClr val="FF0000"/>
              </a:solidFill>
            </a:rPr>
            <a:t>∨￢</a:t>
          </a:r>
          <a:r>
            <a:rPr kumimoji="1" lang="en-US" altLang="ja-JP" sz="2400" dirty="0" smtClean="0">
              <a:solidFill>
                <a:srgbClr val="FF0000"/>
              </a:solidFill>
            </a:rPr>
            <a:t>p</a:t>
          </a:r>
          <a:r>
            <a:rPr kumimoji="1" lang="ja-JP" altLang="en-US" sz="2400" dirty="0" smtClean="0">
              <a:solidFill>
                <a:srgbClr val="FF0000"/>
              </a:solidFill>
            </a:rPr>
            <a:t>？</a:t>
          </a:r>
          <a:endParaRPr kumimoji="1" lang="ja-JP" altLang="en-US" sz="2400" dirty="0">
            <a:solidFill>
              <a:srgbClr val="FF0000"/>
            </a:solidFill>
          </a:endParaRPr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 phldrT="[テキスト]"/>
      <dgm:spPr/>
      <dgm:t>
        <a:bodyPr/>
        <a:lstStyle/>
        <a:p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 custScaleX="162742" custScaleY="15740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E0A0B585-33BD-404A-945C-C97C617E0273}" type="presOf" srcId="{056EB6BA-D175-4655-A0DE-34C394CA6079}" destId="{15CB760C-3BFB-4282-B991-9800ACAD261D}" srcOrd="1" destOrd="0" presId="urn:microsoft.com/office/officeart/2005/8/layout/hierarchy2"/>
    <dgm:cxn modelId="{895CF855-9605-4E85-A47A-3E056BD83DF2}" type="presOf" srcId="{F43BE195-B3AF-4D9B-8F18-20CEB8AEAA10}" destId="{06D8E414-A382-4EA9-A7D6-A413F401E4FE}" srcOrd="1" destOrd="0" presId="urn:microsoft.com/office/officeart/2005/8/layout/hierarchy2"/>
    <dgm:cxn modelId="{508E8247-1897-4710-800F-6417452FD402}" type="presOf" srcId="{FABDBC32-0FFA-438C-AAF3-E3F5566B3819}" destId="{7A0D6507-8F08-4EC4-AA0E-4456DCF48B98}" srcOrd="0" destOrd="0" presId="urn:microsoft.com/office/officeart/2005/8/layout/hierarchy2"/>
    <dgm:cxn modelId="{BFC26BA5-7178-4982-9B9C-676A893892F6}" type="presOf" srcId="{1D5A0DEF-286F-4477-B1C2-E86409CAD5A4}" destId="{7E5F6F22-FC32-43A7-ADAC-04DD52A1EACE}" srcOrd="0" destOrd="0" presId="urn:microsoft.com/office/officeart/2005/8/layout/hierarchy2"/>
    <dgm:cxn modelId="{FD4E396B-E4E6-4A44-80F4-FACE340DD059}" type="presOf" srcId="{DA1D53F6-824B-462C-A151-B171B72EEEFC}" destId="{DD3412E7-C586-4EE7-8B37-6DCB7D23AD81}" srcOrd="1" destOrd="0" presId="urn:microsoft.com/office/officeart/2005/8/layout/hierarchy2"/>
    <dgm:cxn modelId="{9CED1445-A3FB-4BB5-8D7F-AAB047619AA9}" type="presOf" srcId="{32789479-D3D0-4561-8210-99A1F52439AC}" destId="{D061A583-A83C-47FB-ADC7-9720344DDC42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CDF7BDC6-F83E-4ADE-95C7-3B4E4474DB9F}" type="presOf" srcId="{F43BE195-B3AF-4D9B-8F18-20CEB8AEAA10}" destId="{7A94F9E5-2610-48FC-BC73-283DB6CB4A95}" srcOrd="0" destOrd="0" presId="urn:microsoft.com/office/officeart/2005/8/layout/hierarchy2"/>
    <dgm:cxn modelId="{8584A690-C4B2-44BA-A9D0-9C4142A67692}" type="presOf" srcId="{90C365F7-3705-415E-AFB3-B57B4FD46837}" destId="{6336CDA6-79A4-4CD9-8130-ACEBB5F3B30E}" srcOrd="1" destOrd="0" presId="urn:microsoft.com/office/officeart/2005/8/layout/hierarchy2"/>
    <dgm:cxn modelId="{1DB98DB4-6456-40C3-8259-70DFFC4C152F}" type="presOf" srcId="{AF5C1BE5-7785-42FD-BEAD-F35D17370F1B}" destId="{E307BBB1-2B75-4CAD-AECA-ED3F08484F4A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3247C1EE-2F20-4366-B98D-922AC8431D36}" type="presOf" srcId="{17B8B30A-ABAA-4A14-A5F0-6EA3C883C387}" destId="{F4451BFA-15EF-48DF-992B-F1CB27B1C004}" srcOrd="0" destOrd="0" presId="urn:microsoft.com/office/officeart/2005/8/layout/hierarchy2"/>
    <dgm:cxn modelId="{424A173A-65E0-4F05-8561-CD59B0AC2ED3}" type="presOf" srcId="{4634CB4A-37A5-4408-B738-1E804F1A8ACB}" destId="{6FBF80DB-CDA6-46CB-9FA7-106C6AD409AB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1C64C0B1-DA81-4E6D-A6CA-E6ED3A9B96FC}" type="presOf" srcId="{17B8B30A-ABAA-4A14-A5F0-6EA3C883C387}" destId="{357F24B7-4EC1-492E-9484-D793B8E445CE}" srcOrd="1" destOrd="0" presId="urn:microsoft.com/office/officeart/2005/8/layout/hierarchy2"/>
    <dgm:cxn modelId="{0D5F9F81-2D99-42F9-86A3-6D55A4638DBC}" type="presOf" srcId="{5F6473DC-A526-452E-8712-1CF1BBE56AFA}" destId="{7BE1D5E6-7752-46C9-8289-49EA4F8AB8F2}" srcOrd="0" destOrd="0" presId="urn:microsoft.com/office/officeart/2005/8/layout/hierarchy2"/>
    <dgm:cxn modelId="{4BF18479-DA97-4BC2-B3AC-FE446D4380AF}" type="presOf" srcId="{E913E71D-3690-43FC-A777-19074206FD5B}" destId="{80B8C395-45F5-4B28-9A18-8ED8D7AF3EF4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64DE6935-A126-4C2E-82C8-E0282F6ED614}" type="presOf" srcId="{DC4A0059-7CB1-4870-912E-56A1AF1CE729}" destId="{3DB59059-BA66-4AC2-A107-F827FFB4FC00}" srcOrd="0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58BE9CB8-BDC5-4A7D-AF8B-3E2E8F128B20}" type="presOf" srcId="{F55DBCE9-4067-4F8C-8E09-B9FAFBAA43B8}" destId="{B6A78734-6665-4B64-AEBF-1BA412E19239}" srcOrd="0" destOrd="0" presId="urn:microsoft.com/office/officeart/2005/8/layout/hierarchy2"/>
    <dgm:cxn modelId="{A2D2414C-85D8-45FD-A212-D1DE78CD1C6B}" type="presOf" srcId="{30838DD8-03BE-4944-B850-DB2228CB9BAD}" destId="{63CEFAD2-A4F0-48DA-B528-F3358201228C}" srcOrd="0" destOrd="0" presId="urn:microsoft.com/office/officeart/2005/8/layout/hierarchy2"/>
    <dgm:cxn modelId="{233B5884-CF9D-41D6-BF85-96064898F3BD}" type="presOf" srcId="{30838DD8-03BE-4944-B850-DB2228CB9BAD}" destId="{50305B30-6B2E-4E18-8FB3-BEC12EE0951C}" srcOrd="1" destOrd="0" presId="urn:microsoft.com/office/officeart/2005/8/layout/hierarchy2"/>
    <dgm:cxn modelId="{35CC5A28-8B3D-49BA-B549-C6D6565D77F9}" type="presOf" srcId="{2EA77C9F-ED8C-43DE-A251-80FA84F342AD}" destId="{2B0C22CC-44AB-4A52-B33B-D55C04F6E513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8AE8BA53-6E54-4181-9290-8894D0862B91}" type="presOf" srcId="{DC4A0059-7CB1-4870-912E-56A1AF1CE729}" destId="{11645AFB-0B2E-48F3-B7CA-7D954D0B37A7}" srcOrd="1" destOrd="0" presId="urn:microsoft.com/office/officeart/2005/8/layout/hierarchy2"/>
    <dgm:cxn modelId="{E18DA0BE-6D8E-423F-91EC-419F3316BD5A}" type="presOf" srcId="{056EB6BA-D175-4655-A0DE-34C394CA6079}" destId="{81BEB010-F4D3-4071-8A4F-317F6F9A93EF}" srcOrd="0" destOrd="0" presId="urn:microsoft.com/office/officeart/2005/8/layout/hierarchy2"/>
    <dgm:cxn modelId="{47250872-0CE2-4E3E-BEE3-79DBE11B3833}" type="presOf" srcId="{43EF5F38-0B63-43CF-B52D-1FDE594C1CDF}" destId="{B67B4605-2B5B-4BFF-A133-24AD4DFB0BD7}" srcOrd="0" destOrd="0" presId="urn:microsoft.com/office/officeart/2005/8/layout/hierarchy2"/>
    <dgm:cxn modelId="{1BE2CFCF-873C-401C-A2E4-DADBF63A1697}" type="presOf" srcId="{DA1D53F6-824B-462C-A151-B171B72EEEFC}" destId="{0E6F3A45-E3FC-4812-B7FE-750954AF4F63}" srcOrd="0" destOrd="0" presId="urn:microsoft.com/office/officeart/2005/8/layout/hierarchy2"/>
    <dgm:cxn modelId="{A407A9BE-90E0-4376-8D39-6657DF69AA66}" type="presOf" srcId="{9382F7DA-2894-4330-BBC8-960AC6AA3104}" destId="{3B5FE956-A36D-42F5-B3B1-3502210CF386}" srcOrd="0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23619B82-578B-482B-91D5-CA3F9E620987}" type="presOf" srcId="{F11284C4-602F-46BD-A646-36885631ED4E}" destId="{BB0CFC4C-C857-43DC-B0EE-B5B4714A570C}" srcOrd="1" destOrd="0" presId="urn:microsoft.com/office/officeart/2005/8/layout/hierarchy2"/>
    <dgm:cxn modelId="{C877AFCE-1111-432C-BEBD-1016DDA56A66}" type="presOf" srcId="{ABEB8CC6-F603-46F3-9084-65D2232E9744}" destId="{85FB0DF2-A3E1-4974-9B79-E9CE0007D262}" srcOrd="0" destOrd="0" presId="urn:microsoft.com/office/officeart/2005/8/layout/hierarchy2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1DE15B34-A7C1-402C-A29E-3660B7AEC369}" type="presOf" srcId="{90C365F7-3705-415E-AFB3-B57B4FD46837}" destId="{3BDB2592-9155-44B3-830F-A4DE2AD219F9}" srcOrd="0" destOrd="0" presId="urn:microsoft.com/office/officeart/2005/8/layout/hierarchy2"/>
    <dgm:cxn modelId="{9943C2FA-4648-43D1-A915-989530FBD28A}" type="presOf" srcId="{946E9176-08CA-4102-BE65-B79BC5BB88B1}" destId="{9D8C6645-9257-43DC-8ECE-FAC4BD31B83D}" srcOrd="0" destOrd="0" presId="urn:microsoft.com/office/officeart/2005/8/layout/hierarchy2"/>
    <dgm:cxn modelId="{714F58E4-CF12-4345-A8B1-571C29B2771F}" type="presOf" srcId="{7549617F-065D-4025-B63E-9FADF7C39487}" destId="{B452FA51-31D8-496C-B60E-B2D850AF4AB8}" srcOrd="0" destOrd="0" presId="urn:microsoft.com/office/officeart/2005/8/layout/hierarchy2"/>
    <dgm:cxn modelId="{F03FAB7E-DD0B-4B81-B114-02DB349DF3B4}" type="presOf" srcId="{7549617F-065D-4025-B63E-9FADF7C39487}" destId="{3FF8C0CC-49C7-4DB6-B4D7-DB5F8AE12E7C}" srcOrd="1" destOrd="0" presId="urn:microsoft.com/office/officeart/2005/8/layout/hierarchy2"/>
    <dgm:cxn modelId="{CE3ACD65-112A-438D-87A0-00BDCD8D7CEB}" type="presOf" srcId="{2CBD22B9-AA59-46FE-B4EA-79ABA8F45C5F}" destId="{1346E23B-9AA8-4919-A1B5-E1111163EE88}" srcOrd="0" destOrd="0" presId="urn:microsoft.com/office/officeart/2005/8/layout/hierarchy2"/>
    <dgm:cxn modelId="{C1CEC688-7D59-499F-8F79-45A5F4BB6371}" type="presOf" srcId="{FE5055CF-E558-4BE1-8869-87428AC98328}" destId="{5676D8F1-5B82-44FE-996F-7D17701F551F}" srcOrd="0" destOrd="0" presId="urn:microsoft.com/office/officeart/2005/8/layout/hierarchy2"/>
    <dgm:cxn modelId="{D80FC05E-3D3B-4301-BC4D-6AB6AA1EFD64}" type="presOf" srcId="{F11284C4-602F-46BD-A646-36885631ED4E}" destId="{5900E61A-3226-4D21-92BC-7454B2AFFE52}" srcOrd="0" destOrd="0" presId="urn:microsoft.com/office/officeart/2005/8/layout/hierarchy2"/>
    <dgm:cxn modelId="{8951E9FE-5405-4309-B061-221C20B96C9B}" type="presOf" srcId="{BFB971BE-AC44-41F6-8CC4-A72CB6309EE7}" destId="{6470BFA9-C327-4096-8D61-EA4CA9C27CB4}" srcOrd="0" destOrd="0" presId="urn:microsoft.com/office/officeart/2005/8/layout/hierarchy2"/>
    <dgm:cxn modelId="{E06D265A-DA1E-4AF1-9D56-008F793535F1}" type="presOf" srcId="{E913E71D-3690-43FC-A777-19074206FD5B}" destId="{A48C4E26-9A12-411D-B47F-1F552F80CACA}" srcOrd="1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C4C74D86-D66C-457C-B8D0-4BFC33B5060F}" type="presOf" srcId="{8AC84CE0-89D6-4471-89A9-90BF3CC5CF0B}" destId="{204C6BE7-14C3-4DF6-B3E7-5E6343514A22}" srcOrd="0" destOrd="0" presId="urn:microsoft.com/office/officeart/2005/8/layout/hierarchy2"/>
    <dgm:cxn modelId="{F344A076-64B8-4F7A-A043-A7F7E9348357}" type="presOf" srcId="{4634CB4A-37A5-4408-B738-1E804F1A8ACB}" destId="{5EA7C777-B086-4FC0-B57F-0665BF4F8ABE}" srcOrd="1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45F096D9-19D7-499A-BA85-0DBECADF2B6D}" type="presOf" srcId="{43EF5F38-0B63-43CF-B52D-1FDE594C1CDF}" destId="{407909C7-BEFB-407C-A7B7-8B4AED3A3599}" srcOrd="1" destOrd="0" presId="urn:microsoft.com/office/officeart/2005/8/layout/hierarchy2"/>
    <dgm:cxn modelId="{FB0EAC82-2CB7-4743-B08A-8926C8050C05}" type="presParOf" srcId="{7BE1D5E6-7752-46C9-8289-49EA4F8AB8F2}" destId="{DEF71E8E-9168-42DD-90DF-7F63D0540B3B}" srcOrd="0" destOrd="0" presId="urn:microsoft.com/office/officeart/2005/8/layout/hierarchy2"/>
    <dgm:cxn modelId="{2E3B2CE5-A2EC-459A-A2AC-006D874D389F}" type="presParOf" srcId="{DEF71E8E-9168-42DD-90DF-7F63D0540B3B}" destId="{D061A583-A83C-47FB-ADC7-9720344DDC42}" srcOrd="0" destOrd="0" presId="urn:microsoft.com/office/officeart/2005/8/layout/hierarchy2"/>
    <dgm:cxn modelId="{77D72A09-3555-4D16-AE5B-28E9BADF5DA2}" type="presParOf" srcId="{DEF71E8E-9168-42DD-90DF-7F63D0540B3B}" destId="{4FD1B3B8-7700-43A1-AED8-0EC5903ACBAC}" srcOrd="1" destOrd="0" presId="urn:microsoft.com/office/officeart/2005/8/layout/hierarchy2"/>
    <dgm:cxn modelId="{5DA80D3A-9877-41FB-8A11-E44544468EBD}" type="presParOf" srcId="{4FD1B3B8-7700-43A1-AED8-0EC5903ACBAC}" destId="{81BEB010-F4D3-4071-8A4F-317F6F9A93EF}" srcOrd="0" destOrd="0" presId="urn:microsoft.com/office/officeart/2005/8/layout/hierarchy2"/>
    <dgm:cxn modelId="{F82C0585-9818-4208-BA9A-7C16E10CCED6}" type="presParOf" srcId="{81BEB010-F4D3-4071-8A4F-317F6F9A93EF}" destId="{15CB760C-3BFB-4282-B991-9800ACAD261D}" srcOrd="0" destOrd="0" presId="urn:microsoft.com/office/officeart/2005/8/layout/hierarchy2"/>
    <dgm:cxn modelId="{06884BC0-4B02-43DF-A4D8-440C76DE9299}" type="presParOf" srcId="{4FD1B3B8-7700-43A1-AED8-0EC5903ACBAC}" destId="{F2269A2E-10D1-4020-B397-81544894628C}" srcOrd="1" destOrd="0" presId="urn:microsoft.com/office/officeart/2005/8/layout/hierarchy2"/>
    <dgm:cxn modelId="{24668E02-E17C-44EC-B0AC-DE3CB3953C7E}" type="presParOf" srcId="{F2269A2E-10D1-4020-B397-81544894628C}" destId="{204C6BE7-14C3-4DF6-B3E7-5E6343514A22}" srcOrd="0" destOrd="0" presId="urn:microsoft.com/office/officeart/2005/8/layout/hierarchy2"/>
    <dgm:cxn modelId="{5CBD063E-D8E7-4D22-9E51-0C0F5FAEBC96}" type="presParOf" srcId="{F2269A2E-10D1-4020-B397-81544894628C}" destId="{B2940E33-3026-40D9-B194-22111903922A}" srcOrd="1" destOrd="0" presId="urn:microsoft.com/office/officeart/2005/8/layout/hierarchy2"/>
    <dgm:cxn modelId="{2CAA3D76-694C-4787-BD3F-9AEAD9C3DBD0}" type="presParOf" srcId="{B2940E33-3026-40D9-B194-22111903922A}" destId="{63CEFAD2-A4F0-48DA-B528-F3358201228C}" srcOrd="0" destOrd="0" presId="urn:microsoft.com/office/officeart/2005/8/layout/hierarchy2"/>
    <dgm:cxn modelId="{CA1C5D22-4C47-4311-8EA2-B606E95502DB}" type="presParOf" srcId="{63CEFAD2-A4F0-48DA-B528-F3358201228C}" destId="{50305B30-6B2E-4E18-8FB3-BEC12EE0951C}" srcOrd="0" destOrd="0" presId="urn:microsoft.com/office/officeart/2005/8/layout/hierarchy2"/>
    <dgm:cxn modelId="{9EB484C4-2F93-4C77-8456-9C656A03AAD6}" type="presParOf" srcId="{B2940E33-3026-40D9-B194-22111903922A}" destId="{BD53FAC4-81A2-4D3A-803A-AC845DEFDE85}" srcOrd="1" destOrd="0" presId="urn:microsoft.com/office/officeart/2005/8/layout/hierarchy2"/>
    <dgm:cxn modelId="{5D539749-7CC9-44F3-A671-26FE9F77EE0C}" type="presParOf" srcId="{BD53FAC4-81A2-4D3A-803A-AC845DEFDE85}" destId="{5676D8F1-5B82-44FE-996F-7D17701F551F}" srcOrd="0" destOrd="0" presId="urn:microsoft.com/office/officeart/2005/8/layout/hierarchy2"/>
    <dgm:cxn modelId="{0262E162-789E-4CB0-B1C2-720DF7860013}" type="presParOf" srcId="{BD53FAC4-81A2-4D3A-803A-AC845DEFDE85}" destId="{6A299CA6-2887-416A-BB14-A82FB8E1ADBC}" srcOrd="1" destOrd="0" presId="urn:microsoft.com/office/officeart/2005/8/layout/hierarchy2"/>
    <dgm:cxn modelId="{5F98ACFD-3DF7-4BF1-9CEC-78DD5FD8E9DD}" type="presParOf" srcId="{6A299CA6-2887-416A-BB14-A82FB8E1ADBC}" destId="{5900E61A-3226-4D21-92BC-7454B2AFFE52}" srcOrd="0" destOrd="0" presId="urn:microsoft.com/office/officeart/2005/8/layout/hierarchy2"/>
    <dgm:cxn modelId="{9470205F-7EB2-4539-B123-714187CD65CC}" type="presParOf" srcId="{5900E61A-3226-4D21-92BC-7454B2AFFE52}" destId="{BB0CFC4C-C857-43DC-B0EE-B5B4714A570C}" srcOrd="0" destOrd="0" presId="urn:microsoft.com/office/officeart/2005/8/layout/hierarchy2"/>
    <dgm:cxn modelId="{767F5071-CC52-40EE-B91A-BAF58B4C60C3}" type="presParOf" srcId="{6A299CA6-2887-416A-BB14-A82FB8E1ADBC}" destId="{D50E9396-C506-4EC4-B847-123F9CB25ACF}" srcOrd="1" destOrd="0" presId="urn:microsoft.com/office/officeart/2005/8/layout/hierarchy2"/>
    <dgm:cxn modelId="{8AE3D8C9-C027-4FF7-B926-0592F925D7DE}" type="presParOf" srcId="{D50E9396-C506-4EC4-B847-123F9CB25ACF}" destId="{1346E23B-9AA8-4919-A1B5-E1111163EE88}" srcOrd="0" destOrd="0" presId="urn:microsoft.com/office/officeart/2005/8/layout/hierarchy2"/>
    <dgm:cxn modelId="{2566D4E8-CF5E-40EE-9B1C-97C72E6C6924}" type="presParOf" srcId="{D50E9396-C506-4EC4-B847-123F9CB25ACF}" destId="{9BD15F10-910D-4889-A1F5-D51C412780B9}" srcOrd="1" destOrd="0" presId="urn:microsoft.com/office/officeart/2005/8/layout/hierarchy2"/>
    <dgm:cxn modelId="{F7D4CA31-AFF6-4EAD-B903-1A5D0A9836DF}" type="presParOf" srcId="{9BD15F10-910D-4889-A1F5-D51C412780B9}" destId="{7A94F9E5-2610-48FC-BC73-283DB6CB4A95}" srcOrd="0" destOrd="0" presId="urn:microsoft.com/office/officeart/2005/8/layout/hierarchy2"/>
    <dgm:cxn modelId="{1074D609-87F6-407C-9D94-6E309829A016}" type="presParOf" srcId="{7A94F9E5-2610-48FC-BC73-283DB6CB4A95}" destId="{06D8E414-A382-4EA9-A7D6-A413F401E4FE}" srcOrd="0" destOrd="0" presId="urn:microsoft.com/office/officeart/2005/8/layout/hierarchy2"/>
    <dgm:cxn modelId="{C34F2B3E-CF0B-400C-AE97-71D272727D4C}" type="presParOf" srcId="{9BD15F10-910D-4889-A1F5-D51C412780B9}" destId="{2AF2E972-E8B1-4D1F-A28C-BCA5AA9496F9}" srcOrd="1" destOrd="0" presId="urn:microsoft.com/office/officeart/2005/8/layout/hierarchy2"/>
    <dgm:cxn modelId="{C7E8924A-6853-4BC8-B0CE-A008BB290EC7}" type="presParOf" srcId="{2AF2E972-E8B1-4D1F-A28C-BCA5AA9496F9}" destId="{7E5F6F22-FC32-43A7-ADAC-04DD52A1EACE}" srcOrd="0" destOrd="0" presId="urn:microsoft.com/office/officeart/2005/8/layout/hierarchy2"/>
    <dgm:cxn modelId="{5B048B29-E44D-4BFF-A8CB-A0679D6DFC6F}" type="presParOf" srcId="{2AF2E972-E8B1-4D1F-A28C-BCA5AA9496F9}" destId="{68DA6C62-8CD7-4A56-9DF0-B6CB6CEBDC77}" srcOrd="1" destOrd="0" presId="urn:microsoft.com/office/officeart/2005/8/layout/hierarchy2"/>
    <dgm:cxn modelId="{1295A8F2-9FB0-4FA3-9CED-A7D4A254FE5A}" type="presParOf" srcId="{9BD15F10-910D-4889-A1F5-D51C412780B9}" destId="{3DB59059-BA66-4AC2-A107-F827FFB4FC00}" srcOrd="2" destOrd="0" presId="urn:microsoft.com/office/officeart/2005/8/layout/hierarchy2"/>
    <dgm:cxn modelId="{CDFA3F8A-175D-4DCD-B64C-341F203009BA}" type="presParOf" srcId="{3DB59059-BA66-4AC2-A107-F827FFB4FC00}" destId="{11645AFB-0B2E-48F3-B7CA-7D954D0B37A7}" srcOrd="0" destOrd="0" presId="urn:microsoft.com/office/officeart/2005/8/layout/hierarchy2"/>
    <dgm:cxn modelId="{4588295C-3C05-4052-ABF5-184D2E75C6E0}" type="presParOf" srcId="{9BD15F10-910D-4889-A1F5-D51C412780B9}" destId="{6351FB75-AF9C-47B7-AC32-B45719160A51}" srcOrd="3" destOrd="0" presId="urn:microsoft.com/office/officeart/2005/8/layout/hierarchy2"/>
    <dgm:cxn modelId="{9AFB07BD-36D2-419B-95A1-366BDE22725C}" type="presParOf" srcId="{6351FB75-AF9C-47B7-AC32-B45719160A51}" destId="{6470BFA9-C327-4096-8D61-EA4CA9C27CB4}" srcOrd="0" destOrd="0" presId="urn:microsoft.com/office/officeart/2005/8/layout/hierarchy2"/>
    <dgm:cxn modelId="{7681092F-CB0A-489A-96AF-122AB8B9FB3C}" type="presParOf" srcId="{6351FB75-AF9C-47B7-AC32-B45719160A51}" destId="{28796A9D-A62E-4D72-9429-C92B25F699FB}" srcOrd="1" destOrd="0" presId="urn:microsoft.com/office/officeart/2005/8/layout/hierarchy2"/>
    <dgm:cxn modelId="{95B57F91-F2EB-422B-9F6F-744C8812983D}" type="presParOf" srcId="{6A299CA6-2887-416A-BB14-A82FB8E1ADBC}" destId="{0E6F3A45-E3FC-4812-B7FE-750954AF4F63}" srcOrd="2" destOrd="0" presId="urn:microsoft.com/office/officeart/2005/8/layout/hierarchy2"/>
    <dgm:cxn modelId="{E9D7FF22-D1C8-4C86-AFBB-EBBB18F7644B}" type="presParOf" srcId="{0E6F3A45-E3FC-4812-B7FE-750954AF4F63}" destId="{DD3412E7-C586-4EE7-8B37-6DCB7D23AD81}" srcOrd="0" destOrd="0" presId="urn:microsoft.com/office/officeart/2005/8/layout/hierarchy2"/>
    <dgm:cxn modelId="{26211B9F-1B6F-4F70-9CEC-8D45FDECB393}" type="presParOf" srcId="{6A299CA6-2887-416A-BB14-A82FB8E1ADBC}" destId="{E4F664D6-2298-4E48-A48D-468CE1424898}" srcOrd="3" destOrd="0" presId="urn:microsoft.com/office/officeart/2005/8/layout/hierarchy2"/>
    <dgm:cxn modelId="{89E79752-B925-4D1D-9A51-A99CFBA21EF6}" type="presParOf" srcId="{E4F664D6-2298-4E48-A48D-468CE1424898}" destId="{B6A78734-6665-4B64-AEBF-1BA412E19239}" srcOrd="0" destOrd="0" presId="urn:microsoft.com/office/officeart/2005/8/layout/hierarchy2"/>
    <dgm:cxn modelId="{2548D238-08C4-4DCA-A452-73A08237BC11}" type="presParOf" srcId="{E4F664D6-2298-4E48-A48D-468CE1424898}" destId="{14F73C15-40E3-4BCA-B2EA-6B596F575FA0}" srcOrd="1" destOrd="0" presId="urn:microsoft.com/office/officeart/2005/8/layout/hierarchy2"/>
    <dgm:cxn modelId="{DC347413-7C74-4B92-94B0-072A8798184C}" type="presParOf" srcId="{6A299CA6-2887-416A-BB14-A82FB8E1ADBC}" destId="{80B8C395-45F5-4B28-9A18-8ED8D7AF3EF4}" srcOrd="4" destOrd="0" presId="urn:microsoft.com/office/officeart/2005/8/layout/hierarchy2"/>
    <dgm:cxn modelId="{EB86BF0F-B915-4EEF-816A-A60C044EF29D}" type="presParOf" srcId="{80B8C395-45F5-4B28-9A18-8ED8D7AF3EF4}" destId="{A48C4E26-9A12-411D-B47F-1F552F80CACA}" srcOrd="0" destOrd="0" presId="urn:microsoft.com/office/officeart/2005/8/layout/hierarchy2"/>
    <dgm:cxn modelId="{64723477-7967-445D-B3D8-D4CA18E11295}" type="presParOf" srcId="{6A299CA6-2887-416A-BB14-A82FB8E1ADBC}" destId="{7D7B1E8F-AB67-4EAE-9209-46AA55581DC4}" srcOrd="5" destOrd="0" presId="urn:microsoft.com/office/officeart/2005/8/layout/hierarchy2"/>
    <dgm:cxn modelId="{158736F7-0BE8-4864-8458-EC95D2CE098A}" type="presParOf" srcId="{7D7B1E8F-AB67-4EAE-9209-46AA55581DC4}" destId="{9D8C6645-9257-43DC-8ECE-FAC4BD31B83D}" srcOrd="0" destOrd="0" presId="urn:microsoft.com/office/officeart/2005/8/layout/hierarchy2"/>
    <dgm:cxn modelId="{48275481-912A-4EC5-91D3-1E96C1DA48B4}" type="presParOf" srcId="{7D7B1E8F-AB67-4EAE-9209-46AA55581DC4}" destId="{9670987A-9B5A-47B1-A84C-58F1263704B8}" srcOrd="1" destOrd="0" presId="urn:microsoft.com/office/officeart/2005/8/layout/hierarchy2"/>
    <dgm:cxn modelId="{15FF8256-307C-4BB1-8362-EE74AAB009F0}" type="presParOf" srcId="{B2940E33-3026-40D9-B194-22111903922A}" destId="{3BDB2592-9155-44B3-830F-A4DE2AD219F9}" srcOrd="2" destOrd="0" presId="urn:microsoft.com/office/officeart/2005/8/layout/hierarchy2"/>
    <dgm:cxn modelId="{E6ACC88C-35D0-4C3C-896F-AB8F862BA7BE}" type="presParOf" srcId="{3BDB2592-9155-44B3-830F-A4DE2AD219F9}" destId="{6336CDA6-79A4-4CD9-8130-ACEBB5F3B30E}" srcOrd="0" destOrd="0" presId="urn:microsoft.com/office/officeart/2005/8/layout/hierarchy2"/>
    <dgm:cxn modelId="{BFD0A745-3BC3-46EB-B3F9-B697E867381D}" type="presParOf" srcId="{B2940E33-3026-40D9-B194-22111903922A}" destId="{55B459C4-CDDC-4D7D-8996-ECAA5A430BD6}" srcOrd="3" destOrd="0" presId="urn:microsoft.com/office/officeart/2005/8/layout/hierarchy2"/>
    <dgm:cxn modelId="{383FB425-3CEC-4301-AA0E-3F0B5CA45DAE}" type="presParOf" srcId="{55B459C4-CDDC-4D7D-8996-ECAA5A430BD6}" destId="{85FB0DF2-A3E1-4974-9B79-E9CE0007D262}" srcOrd="0" destOrd="0" presId="urn:microsoft.com/office/officeart/2005/8/layout/hierarchy2"/>
    <dgm:cxn modelId="{EF2B2758-4EEE-40E1-BC79-822A624AA8F8}" type="presParOf" srcId="{55B459C4-CDDC-4D7D-8996-ECAA5A430BD6}" destId="{1792E507-F399-498B-AD75-0F5060E6262E}" srcOrd="1" destOrd="0" presId="urn:microsoft.com/office/officeart/2005/8/layout/hierarchy2"/>
    <dgm:cxn modelId="{DFF53837-4DE8-4BB8-B0E0-3C3CF450D872}" type="presParOf" srcId="{4FD1B3B8-7700-43A1-AED8-0EC5903ACBAC}" destId="{B67B4605-2B5B-4BFF-A133-24AD4DFB0BD7}" srcOrd="2" destOrd="0" presId="urn:microsoft.com/office/officeart/2005/8/layout/hierarchy2"/>
    <dgm:cxn modelId="{E7471379-DC8E-4591-A40B-DEFD1F80C003}" type="presParOf" srcId="{B67B4605-2B5B-4BFF-A133-24AD4DFB0BD7}" destId="{407909C7-BEFB-407C-A7B7-8B4AED3A3599}" srcOrd="0" destOrd="0" presId="urn:microsoft.com/office/officeart/2005/8/layout/hierarchy2"/>
    <dgm:cxn modelId="{5A084170-DA86-4410-9D19-03FA360D6728}" type="presParOf" srcId="{4FD1B3B8-7700-43A1-AED8-0EC5903ACBAC}" destId="{EF521C94-B994-409F-99B1-27A206A236B1}" srcOrd="3" destOrd="0" presId="urn:microsoft.com/office/officeart/2005/8/layout/hierarchy2"/>
    <dgm:cxn modelId="{B2984E6E-34A1-49C2-BC56-530FB6D32C4F}" type="presParOf" srcId="{EF521C94-B994-409F-99B1-27A206A236B1}" destId="{3B5FE956-A36D-42F5-B3B1-3502210CF386}" srcOrd="0" destOrd="0" presId="urn:microsoft.com/office/officeart/2005/8/layout/hierarchy2"/>
    <dgm:cxn modelId="{1F74A1E1-EC3C-428F-9FB2-AEDF46D5C0A3}" type="presParOf" srcId="{EF521C94-B994-409F-99B1-27A206A236B1}" destId="{35DCFA5A-040E-4C16-9DA1-67582A8345EB}" srcOrd="1" destOrd="0" presId="urn:microsoft.com/office/officeart/2005/8/layout/hierarchy2"/>
    <dgm:cxn modelId="{7CE3DE7F-2E6B-419F-B3D3-2B5104AA6358}" type="presParOf" srcId="{35DCFA5A-040E-4C16-9DA1-67582A8345EB}" destId="{6FBF80DB-CDA6-46CB-9FA7-106C6AD409AB}" srcOrd="0" destOrd="0" presId="urn:microsoft.com/office/officeart/2005/8/layout/hierarchy2"/>
    <dgm:cxn modelId="{46B24E4F-22BF-452E-AD90-11DAF2101B68}" type="presParOf" srcId="{6FBF80DB-CDA6-46CB-9FA7-106C6AD409AB}" destId="{5EA7C777-B086-4FC0-B57F-0665BF4F8ABE}" srcOrd="0" destOrd="0" presId="urn:microsoft.com/office/officeart/2005/8/layout/hierarchy2"/>
    <dgm:cxn modelId="{798833C9-3A64-4A82-B4D3-D0156EA482A2}" type="presParOf" srcId="{35DCFA5A-040E-4C16-9DA1-67582A8345EB}" destId="{C4FEB2AE-05FC-463F-8A08-AA5506126ED5}" srcOrd="1" destOrd="0" presId="urn:microsoft.com/office/officeart/2005/8/layout/hierarchy2"/>
    <dgm:cxn modelId="{405D9022-2C1A-437A-BBB3-316409ECCD6F}" type="presParOf" srcId="{C4FEB2AE-05FC-463F-8A08-AA5506126ED5}" destId="{7A0D6507-8F08-4EC4-AA0E-4456DCF48B98}" srcOrd="0" destOrd="0" presId="urn:microsoft.com/office/officeart/2005/8/layout/hierarchy2"/>
    <dgm:cxn modelId="{E4C2A979-5DF6-4C12-B2A9-786845F2290B}" type="presParOf" srcId="{C4FEB2AE-05FC-463F-8A08-AA5506126ED5}" destId="{6279E146-1869-4968-9C73-7D890904432C}" srcOrd="1" destOrd="0" presId="urn:microsoft.com/office/officeart/2005/8/layout/hierarchy2"/>
    <dgm:cxn modelId="{29662B07-DD40-47B4-9443-67A1FF1059C2}" type="presParOf" srcId="{35DCFA5A-040E-4C16-9DA1-67582A8345EB}" destId="{F4451BFA-15EF-48DF-992B-F1CB27B1C004}" srcOrd="2" destOrd="0" presId="urn:microsoft.com/office/officeart/2005/8/layout/hierarchy2"/>
    <dgm:cxn modelId="{A4EDA7B4-7044-4E24-8ADA-16F82C029006}" type="presParOf" srcId="{F4451BFA-15EF-48DF-992B-F1CB27B1C004}" destId="{357F24B7-4EC1-492E-9484-D793B8E445CE}" srcOrd="0" destOrd="0" presId="urn:microsoft.com/office/officeart/2005/8/layout/hierarchy2"/>
    <dgm:cxn modelId="{C1244D66-BC75-4B3C-BDC3-04109FDB2FFD}" type="presParOf" srcId="{35DCFA5A-040E-4C16-9DA1-67582A8345EB}" destId="{B988B953-FD45-4B82-B324-BBEDA4781C7C}" srcOrd="3" destOrd="0" presId="urn:microsoft.com/office/officeart/2005/8/layout/hierarchy2"/>
    <dgm:cxn modelId="{8F6C2716-AEAF-4C33-93B5-114C3C912559}" type="presParOf" srcId="{B988B953-FD45-4B82-B324-BBEDA4781C7C}" destId="{E307BBB1-2B75-4CAD-AECA-ED3F08484F4A}" srcOrd="0" destOrd="0" presId="urn:microsoft.com/office/officeart/2005/8/layout/hierarchy2"/>
    <dgm:cxn modelId="{30A62C14-4E8B-4A8D-A378-380B2C893191}" type="presParOf" srcId="{B988B953-FD45-4B82-B324-BBEDA4781C7C}" destId="{0B7FF15A-BD65-491C-B4B3-28383B0334F4}" srcOrd="1" destOrd="0" presId="urn:microsoft.com/office/officeart/2005/8/layout/hierarchy2"/>
    <dgm:cxn modelId="{F438A042-E533-4F3C-8E11-87620A218575}" type="presParOf" srcId="{0B7FF15A-BD65-491C-B4B3-28383B0334F4}" destId="{B452FA51-31D8-496C-B60E-B2D850AF4AB8}" srcOrd="0" destOrd="0" presId="urn:microsoft.com/office/officeart/2005/8/layout/hierarchy2"/>
    <dgm:cxn modelId="{AEBFB50A-22F5-4FE2-B6AA-33BBFFC1D9F4}" type="presParOf" srcId="{B452FA51-31D8-496C-B60E-B2D850AF4AB8}" destId="{3FF8C0CC-49C7-4DB6-B4D7-DB5F8AE12E7C}" srcOrd="0" destOrd="0" presId="urn:microsoft.com/office/officeart/2005/8/layout/hierarchy2"/>
    <dgm:cxn modelId="{AD3E50FE-EE10-4B5E-B68D-7311C7BE6BC8}" type="presParOf" srcId="{0B7FF15A-BD65-491C-B4B3-28383B0334F4}" destId="{2A2FCEC2-7920-4A58-AD7C-AA36C3C25369}" srcOrd="1" destOrd="0" presId="urn:microsoft.com/office/officeart/2005/8/layout/hierarchy2"/>
    <dgm:cxn modelId="{BE46F86B-0E41-4862-964E-8A28ECB79F7B}" type="presParOf" srcId="{2A2FCEC2-7920-4A58-AD7C-AA36C3C25369}" destId="{2B0C22CC-44AB-4A52-B33B-D55C04F6E513}" srcOrd="0" destOrd="0" presId="urn:microsoft.com/office/officeart/2005/8/layout/hierarchy2"/>
    <dgm:cxn modelId="{94056829-2BF4-4510-8C7C-F353F8AED831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？</a:t>
          </a:r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 custScaleX="162742" custScaleY="15740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0CBCAFC9-AF80-409D-9D1C-1BCC0D0B6C61}" type="presOf" srcId="{8AC84CE0-89D6-4471-89A9-90BF3CC5CF0B}" destId="{204C6BE7-14C3-4DF6-B3E7-5E6343514A22}" srcOrd="0" destOrd="0" presId="urn:microsoft.com/office/officeart/2005/8/layout/hierarchy2"/>
    <dgm:cxn modelId="{2892E1B3-6B59-41B8-9564-FE944A2F01DD}" type="presOf" srcId="{BFB971BE-AC44-41F6-8CC4-A72CB6309EE7}" destId="{6470BFA9-C327-4096-8D61-EA4CA9C27CB4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86D76CA0-95B8-40A0-B9CF-3B4F23353CA2}" type="presOf" srcId="{F55DBCE9-4067-4F8C-8E09-B9FAFBAA43B8}" destId="{B6A78734-6665-4B64-AEBF-1BA412E19239}" srcOrd="0" destOrd="0" presId="urn:microsoft.com/office/officeart/2005/8/layout/hierarchy2"/>
    <dgm:cxn modelId="{CEA0D1EF-6B27-4B4B-950C-008A54794835}" type="presOf" srcId="{4634CB4A-37A5-4408-B738-1E804F1A8ACB}" destId="{6FBF80DB-CDA6-46CB-9FA7-106C6AD409AB}" srcOrd="0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AA7C3169-DBFE-40E8-8243-DC03B39C4BCE}" type="presOf" srcId="{43EF5F38-0B63-43CF-B52D-1FDE594C1CDF}" destId="{407909C7-BEFB-407C-A7B7-8B4AED3A3599}" srcOrd="1" destOrd="0" presId="urn:microsoft.com/office/officeart/2005/8/layout/hierarchy2"/>
    <dgm:cxn modelId="{8B65A5D6-E61D-4D2F-B623-E02A2F6B9D82}" type="presOf" srcId="{FE5055CF-E558-4BE1-8869-87428AC98328}" destId="{5676D8F1-5B82-44FE-996F-7D17701F551F}" srcOrd="0" destOrd="0" presId="urn:microsoft.com/office/officeart/2005/8/layout/hierarchy2"/>
    <dgm:cxn modelId="{0546B76B-AB4B-4D91-BEFD-3FC412E1269E}" type="presOf" srcId="{056EB6BA-D175-4655-A0DE-34C394CA6079}" destId="{81BEB010-F4D3-4071-8A4F-317F6F9A93EF}" srcOrd="0" destOrd="0" presId="urn:microsoft.com/office/officeart/2005/8/layout/hierarchy2"/>
    <dgm:cxn modelId="{4393CA1D-3518-4CA6-B1F5-06B97CA82AA0}" type="presOf" srcId="{2EA77C9F-ED8C-43DE-A251-80FA84F342AD}" destId="{2B0C22CC-44AB-4A52-B33B-D55C04F6E513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EF697E7A-09EE-4D14-89B1-72996DBCB779}" type="presOf" srcId="{1D5A0DEF-286F-4477-B1C2-E86409CAD5A4}" destId="{7E5F6F22-FC32-43A7-ADAC-04DD52A1EACE}" srcOrd="0" destOrd="0" presId="urn:microsoft.com/office/officeart/2005/8/layout/hierarchy2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6A83BCC8-16E3-4100-8D36-89E642B0769A}" type="presOf" srcId="{5F6473DC-A526-452E-8712-1CF1BBE56AFA}" destId="{7BE1D5E6-7752-46C9-8289-49EA4F8AB8F2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4869823F-FDB0-4B9D-BF1A-5AEDD8892CC3}" type="presOf" srcId="{32789479-D3D0-4561-8210-99A1F52439AC}" destId="{D061A583-A83C-47FB-ADC7-9720344DDC42}" srcOrd="0" destOrd="0" presId="urn:microsoft.com/office/officeart/2005/8/layout/hierarchy2"/>
    <dgm:cxn modelId="{15C84ACB-BDA0-4B73-9FF9-0FEBA7C8D1BF}" type="presOf" srcId="{F11284C4-602F-46BD-A646-36885631ED4E}" destId="{5900E61A-3226-4D21-92BC-7454B2AFFE52}" srcOrd="0" destOrd="0" presId="urn:microsoft.com/office/officeart/2005/8/layout/hierarchy2"/>
    <dgm:cxn modelId="{0FCB2D2B-A4F7-4B76-8FB5-49B0798FC820}" type="presOf" srcId="{7549617F-065D-4025-B63E-9FADF7C39487}" destId="{B452FA51-31D8-496C-B60E-B2D850AF4AB8}" srcOrd="0" destOrd="0" presId="urn:microsoft.com/office/officeart/2005/8/layout/hierarchy2"/>
    <dgm:cxn modelId="{D580EB9D-C198-45C7-B347-E8E85156E55B}" type="presOf" srcId="{9382F7DA-2894-4330-BBC8-960AC6AA3104}" destId="{3B5FE956-A36D-42F5-B3B1-3502210CF386}" srcOrd="0" destOrd="0" presId="urn:microsoft.com/office/officeart/2005/8/layout/hierarchy2"/>
    <dgm:cxn modelId="{C601AE13-A777-4146-80B3-634C1377F08C}" type="presOf" srcId="{17B8B30A-ABAA-4A14-A5F0-6EA3C883C387}" destId="{357F24B7-4EC1-492E-9484-D793B8E445CE}" srcOrd="1" destOrd="0" presId="urn:microsoft.com/office/officeart/2005/8/layout/hierarchy2"/>
    <dgm:cxn modelId="{3D2BE254-944C-42ED-9438-B30CEB79D748}" type="presOf" srcId="{30838DD8-03BE-4944-B850-DB2228CB9BAD}" destId="{50305B30-6B2E-4E18-8FB3-BEC12EE0951C}" srcOrd="1" destOrd="0" presId="urn:microsoft.com/office/officeart/2005/8/layout/hierarchy2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F758A149-F8BB-42C6-A5D2-F96A338C93D4}" type="presOf" srcId="{2CBD22B9-AA59-46FE-B4EA-79ABA8F45C5F}" destId="{1346E23B-9AA8-4919-A1B5-E1111163EE88}" srcOrd="0" destOrd="0" presId="urn:microsoft.com/office/officeart/2005/8/layout/hierarchy2"/>
    <dgm:cxn modelId="{DBDDB0F4-2EE5-442F-AA57-1628989D15DE}" type="presOf" srcId="{F11284C4-602F-46BD-A646-36885631ED4E}" destId="{BB0CFC4C-C857-43DC-B0EE-B5B4714A570C}" srcOrd="1" destOrd="0" presId="urn:microsoft.com/office/officeart/2005/8/layout/hierarchy2"/>
    <dgm:cxn modelId="{A0132A13-6189-41DB-AC22-B5CA3DE0121A}" type="presOf" srcId="{E913E71D-3690-43FC-A777-19074206FD5B}" destId="{A48C4E26-9A12-411D-B47F-1F552F80CACA}" srcOrd="1" destOrd="0" presId="urn:microsoft.com/office/officeart/2005/8/layout/hierarchy2"/>
    <dgm:cxn modelId="{8787F0F8-F28F-442D-A031-A1184BE66A65}" type="presOf" srcId="{DA1D53F6-824B-462C-A151-B171B72EEEFC}" destId="{DD3412E7-C586-4EE7-8B37-6DCB7D23AD81}" srcOrd="1" destOrd="0" presId="urn:microsoft.com/office/officeart/2005/8/layout/hierarchy2"/>
    <dgm:cxn modelId="{3EB91DA6-A79D-465E-B564-E871541CAC9B}" type="presOf" srcId="{946E9176-08CA-4102-BE65-B79BC5BB88B1}" destId="{9D8C6645-9257-43DC-8ECE-FAC4BD31B83D}" srcOrd="0" destOrd="0" presId="urn:microsoft.com/office/officeart/2005/8/layout/hierarchy2"/>
    <dgm:cxn modelId="{DCCCA64E-D562-4DBE-8CE1-037DEF69A859}" type="presOf" srcId="{056EB6BA-D175-4655-A0DE-34C394CA6079}" destId="{15CB760C-3BFB-4282-B991-9800ACAD261D}" srcOrd="1" destOrd="0" presId="urn:microsoft.com/office/officeart/2005/8/layout/hierarchy2"/>
    <dgm:cxn modelId="{352FCE39-E189-4976-BC74-B183F9BB8594}" type="presOf" srcId="{FABDBC32-0FFA-438C-AAF3-E3F5566B3819}" destId="{7A0D6507-8F08-4EC4-AA0E-4456DCF48B98}" srcOrd="0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874D39E3-4587-4790-94D5-D8753B19618C}" type="presOf" srcId="{17B8B30A-ABAA-4A14-A5F0-6EA3C883C387}" destId="{F4451BFA-15EF-48DF-992B-F1CB27B1C004}" srcOrd="0" destOrd="0" presId="urn:microsoft.com/office/officeart/2005/8/layout/hierarchy2"/>
    <dgm:cxn modelId="{47683B77-A45E-49ED-8845-434D64812CEA}" type="presOf" srcId="{30838DD8-03BE-4944-B850-DB2228CB9BAD}" destId="{63CEFAD2-A4F0-48DA-B528-F3358201228C}" srcOrd="0" destOrd="0" presId="urn:microsoft.com/office/officeart/2005/8/layout/hierarchy2"/>
    <dgm:cxn modelId="{8C03EEF9-DD7F-47D9-9042-9BC4767CED06}" type="presOf" srcId="{DC4A0059-7CB1-4870-912E-56A1AF1CE729}" destId="{3DB59059-BA66-4AC2-A107-F827FFB4FC00}" srcOrd="0" destOrd="0" presId="urn:microsoft.com/office/officeart/2005/8/layout/hierarchy2"/>
    <dgm:cxn modelId="{5CB0BAB3-43A3-409D-B7B5-2A6BD1E0C79E}" type="presOf" srcId="{DA1D53F6-824B-462C-A151-B171B72EEEFC}" destId="{0E6F3A45-E3FC-4812-B7FE-750954AF4F63}" srcOrd="0" destOrd="0" presId="urn:microsoft.com/office/officeart/2005/8/layout/hierarchy2"/>
    <dgm:cxn modelId="{1EE39E92-9FBD-4248-9F02-FA83E706F920}" type="presOf" srcId="{7549617F-065D-4025-B63E-9FADF7C39487}" destId="{3FF8C0CC-49C7-4DB6-B4D7-DB5F8AE12E7C}" srcOrd="1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0CE7F8E6-C885-4B26-AD5B-E3821AF5A2C8}" type="presOf" srcId="{90C365F7-3705-415E-AFB3-B57B4FD46837}" destId="{3BDB2592-9155-44B3-830F-A4DE2AD219F9}" srcOrd="0" destOrd="0" presId="urn:microsoft.com/office/officeart/2005/8/layout/hierarchy2"/>
    <dgm:cxn modelId="{8C58050B-267C-49D9-92C2-2C2068786A3F}" type="presOf" srcId="{90C365F7-3705-415E-AFB3-B57B4FD46837}" destId="{6336CDA6-79A4-4CD9-8130-ACEBB5F3B30E}" srcOrd="1" destOrd="0" presId="urn:microsoft.com/office/officeart/2005/8/layout/hierarchy2"/>
    <dgm:cxn modelId="{C84562B9-1FDB-4D1D-8DE7-15E4B5514851}" type="presOf" srcId="{F43BE195-B3AF-4D9B-8F18-20CEB8AEAA10}" destId="{06D8E414-A382-4EA9-A7D6-A413F401E4FE}" srcOrd="1" destOrd="0" presId="urn:microsoft.com/office/officeart/2005/8/layout/hierarchy2"/>
    <dgm:cxn modelId="{25744F46-20AB-479A-A217-4447EFE651FA}" type="presOf" srcId="{AF5C1BE5-7785-42FD-BEAD-F35D17370F1B}" destId="{E307BBB1-2B75-4CAD-AECA-ED3F08484F4A}" srcOrd="0" destOrd="0" presId="urn:microsoft.com/office/officeart/2005/8/layout/hierarchy2"/>
    <dgm:cxn modelId="{D1CE5565-1D67-4D82-8D4B-510285FFB02F}" type="presOf" srcId="{4634CB4A-37A5-4408-B738-1E804F1A8ACB}" destId="{5EA7C777-B086-4FC0-B57F-0665BF4F8ABE}" srcOrd="1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B1D67C84-25D3-4BA9-8544-E7D1C079B757}" type="presOf" srcId="{ABEB8CC6-F603-46F3-9084-65D2232E9744}" destId="{85FB0DF2-A3E1-4974-9B79-E9CE0007D262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1C373F39-3298-4C91-B906-64D5F5708E24}" type="presOf" srcId="{DC4A0059-7CB1-4870-912E-56A1AF1CE729}" destId="{11645AFB-0B2E-48F3-B7CA-7D954D0B37A7}" srcOrd="1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140AC32B-AF2A-40F7-8C15-6F457EFF7397}" type="presOf" srcId="{43EF5F38-0B63-43CF-B52D-1FDE594C1CDF}" destId="{B67B4605-2B5B-4BFF-A133-24AD4DFB0BD7}" srcOrd="0" destOrd="0" presId="urn:microsoft.com/office/officeart/2005/8/layout/hierarchy2"/>
    <dgm:cxn modelId="{5F976BC6-ABC7-4026-BBB9-17089E781D65}" type="presOf" srcId="{F43BE195-B3AF-4D9B-8F18-20CEB8AEAA10}" destId="{7A94F9E5-2610-48FC-BC73-283DB6CB4A95}" srcOrd="0" destOrd="0" presId="urn:microsoft.com/office/officeart/2005/8/layout/hierarchy2"/>
    <dgm:cxn modelId="{E5BC48C0-30D9-4EFB-A45A-51FCB9C62088}" type="presOf" srcId="{E913E71D-3690-43FC-A777-19074206FD5B}" destId="{80B8C395-45F5-4B28-9A18-8ED8D7AF3EF4}" srcOrd="0" destOrd="0" presId="urn:microsoft.com/office/officeart/2005/8/layout/hierarchy2"/>
    <dgm:cxn modelId="{1104CBB5-CD20-4799-B684-727CACF2BD35}" type="presParOf" srcId="{7BE1D5E6-7752-46C9-8289-49EA4F8AB8F2}" destId="{DEF71E8E-9168-42DD-90DF-7F63D0540B3B}" srcOrd="0" destOrd="0" presId="urn:microsoft.com/office/officeart/2005/8/layout/hierarchy2"/>
    <dgm:cxn modelId="{D0D0E0BA-A014-4DB9-981C-E45CCC72CD2B}" type="presParOf" srcId="{DEF71E8E-9168-42DD-90DF-7F63D0540B3B}" destId="{D061A583-A83C-47FB-ADC7-9720344DDC42}" srcOrd="0" destOrd="0" presId="urn:microsoft.com/office/officeart/2005/8/layout/hierarchy2"/>
    <dgm:cxn modelId="{A43E865D-7206-451D-AC82-7AD072C98FA1}" type="presParOf" srcId="{DEF71E8E-9168-42DD-90DF-7F63D0540B3B}" destId="{4FD1B3B8-7700-43A1-AED8-0EC5903ACBAC}" srcOrd="1" destOrd="0" presId="urn:microsoft.com/office/officeart/2005/8/layout/hierarchy2"/>
    <dgm:cxn modelId="{2405DAF1-FD24-4652-855B-FED41A271FDA}" type="presParOf" srcId="{4FD1B3B8-7700-43A1-AED8-0EC5903ACBAC}" destId="{81BEB010-F4D3-4071-8A4F-317F6F9A93EF}" srcOrd="0" destOrd="0" presId="urn:microsoft.com/office/officeart/2005/8/layout/hierarchy2"/>
    <dgm:cxn modelId="{00EFAA87-581F-4F6D-B5F1-5EB4C6830AC6}" type="presParOf" srcId="{81BEB010-F4D3-4071-8A4F-317F6F9A93EF}" destId="{15CB760C-3BFB-4282-B991-9800ACAD261D}" srcOrd="0" destOrd="0" presId="urn:microsoft.com/office/officeart/2005/8/layout/hierarchy2"/>
    <dgm:cxn modelId="{BB5B6B43-DC3B-422D-AFF0-A91590FB6ED7}" type="presParOf" srcId="{4FD1B3B8-7700-43A1-AED8-0EC5903ACBAC}" destId="{F2269A2E-10D1-4020-B397-81544894628C}" srcOrd="1" destOrd="0" presId="urn:microsoft.com/office/officeart/2005/8/layout/hierarchy2"/>
    <dgm:cxn modelId="{45967C77-5289-4C41-9E98-0C8860F60916}" type="presParOf" srcId="{F2269A2E-10D1-4020-B397-81544894628C}" destId="{204C6BE7-14C3-4DF6-B3E7-5E6343514A22}" srcOrd="0" destOrd="0" presId="urn:microsoft.com/office/officeart/2005/8/layout/hierarchy2"/>
    <dgm:cxn modelId="{A27C9453-ADDA-49D3-8E13-5352DB98A6FB}" type="presParOf" srcId="{F2269A2E-10D1-4020-B397-81544894628C}" destId="{B2940E33-3026-40D9-B194-22111903922A}" srcOrd="1" destOrd="0" presId="urn:microsoft.com/office/officeart/2005/8/layout/hierarchy2"/>
    <dgm:cxn modelId="{1CA4EE62-9225-4996-BCFC-824DDFC0CE5F}" type="presParOf" srcId="{B2940E33-3026-40D9-B194-22111903922A}" destId="{63CEFAD2-A4F0-48DA-B528-F3358201228C}" srcOrd="0" destOrd="0" presId="urn:microsoft.com/office/officeart/2005/8/layout/hierarchy2"/>
    <dgm:cxn modelId="{18AF168C-C956-4EDB-B0CD-C355EFB1FF40}" type="presParOf" srcId="{63CEFAD2-A4F0-48DA-B528-F3358201228C}" destId="{50305B30-6B2E-4E18-8FB3-BEC12EE0951C}" srcOrd="0" destOrd="0" presId="urn:microsoft.com/office/officeart/2005/8/layout/hierarchy2"/>
    <dgm:cxn modelId="{A17C3F1B-69A9-4293-BD94-3DE330588D21}" type="presParOf" srcId="{B2940E33-3026-40D9-B194-22111903922A}" destId="{BD53FAC4-81A2-4D3A-803A-AC845DEFDE85}" srcOrd="1" destOrd="0" presId="urn:microsoft.com/office/officeart/2005/8/layout/hierarchy2"/>
    <dgm:cxn modelId="{D89A1BE2-EBCC-4DCA-8F6F-877183093365}" type="presParOf" srcId="{BD53FAC4-81A2-4D3A-803A-AC845DEFDE85}" destId="{5676D8F1-5B82-44FE-996F-7D17701F551F}" srcOrd="0" destOrd="0" presId="urn:microsoft.com/office/officeart/2005/8/layout/hierarchy2"/>
    <dgm:cxn modelId="{626C23B0-47E4-41C2-81ED-1A39D0ED9F62}" type="presParOf" srcId="{BD53FAC4-81A2-4D3A-803A-AC845DEFDE85}" destId="{6A299CA6-2887-416A-BB14-A82FB8E1ADBC}" srcOrd="1" destOrd="0" presId="urn:microsoft.com/office/officeart/2005/8/layout/hierarchy2"/>
    <dgm:cxn modelId="{3DC2AD3C-D878-4139-9551-CA3E0E09DFB5}" type="presParOf" srcId="{6A299CA6-2887-416A-BB14-A82FB8E1ADBC}" destId="{5900E61A-3226-4D21-92BC-7454B2AFFE52}" srcOrd="0" destOrd="0" presId="urn:microsoft.com/office/officeart/2005/8/layout/hierarchy2"/>
    <dgm:cxn modelId="{06AD9842-9443-4D91-A2B0-A42F72ED8D0B}" type="presParOf" srcId="{5900E61A-3226-4D21-92BC-7454B2AFFE52}" destId="{BB0CFC4C-C857-43DC-B0EE-B5B4714A570C}" srcOrd="0" destOrd="0" presId="urn:microsoft.com/office/officeart/2005/8/layout/hierarchy2"/>
    <dgm:cxn modelId="{06AA2762-5DF5-46A3-A3B6-1A46CF6817F4}" type="presParOf" srcId="{6A299CA6-2887-416A-BB14-A82FB8E1ADBC}" destId="{D50E9396-C506-4EC4-B847-123F9CB25ACF}" srcOrd="1" destOrd="0" presId="urn:microsoft.com/office/officeart/2005/8/layout/hierarchy2"/>
    <dgm:cxn modelId="{77EF2CD5-0412-4209-A5E0-F46EFD619F1D}" type="presParOf" srcId="{D50E9396-C506-4EC4-B847-123F9CB25ACF}" destId="{1346E23B-9AA8-4919-A1B5-E1111163EE88}" srcOrd="0" destOrd="0" presId="urn:microsoft.com/office/officeart/2005/8/layout/hierarchy2"/>
    <dgm:cxn modelId="{75675774-894E-4E91-87EB-E36094217537}" type="presParOf" srcId="{D50E9396-C506-4EC4-B847-123F9CB25ACF}" destId="{9BD15F10-910D-4889-A1F5-D51C412780B9}" srcOrd="1" destOrd="0" presId="urn:microsoft.com/office/officeart/2005/8/layout/hierarchy2"/>
    <dgm:cxn modelId="{A0B70329-3043-4551-BC3E-08C19D5AAD1E}" type="presParOf" srcId="{9BD15F10-910D-4889-A1F5-D51C412780B9}" destId="{7A94F9E5-2610-48FC-BC73-283DB6CB4A95}" srcOrd="0" destOrd="0" presId="urn:microsoft.com/office/officeart/2005/8/layout/hierarchy2"/>
    <dgm:cxn modelId="{D17DA1B5-EFBC-4DEC-9D5C-A47C9514F9B5}" type="presParOf" srcId="{7A94F9E5-2610-48FC-BC73-283DB6CB4A95}" destId="{06D8E414-A382-4EA9-A7D6-A413F401E4FE}" srcOrd="0" destOrd="0" presId="urn:microsoft.com/office/officeart/2005/8/layout/hierarchy2"/>
    <dgm:cxn modelId="{7425E1C9-AB1A-4F8F-94C7-4639A4694B8D}" type="presParOf" srcId="{9BD15F10-910D-4889-A1F5-D51C412780B9}" destId="{2AF2E972-E8B1-4D1F-A28C-BCA5AA9496F9}" srcOrd="1" destOrd="0" presId="urn:microsoft.com/office/officeart/2005/8/layout/hierarchy2"/>
    <dgm:cxn modelId="{46793C72-0397-42DC-8B9C-926A95AE3215}" type="presParOf" srcId="{2AF2E972-E8B1-4D1F-A28C-BCA5AA9496F9}" destId="{7E5F6F22-FC32-43A7-ADAC-04DD52A1EACE}" srcOrd="0" destOrd="0" presId="urn:microsoft.com/office/officeart/2005/8/layout/hierarchy2"/>
    <dgm:cxn modelId="{E4FD383C-6764-4E94-A722-B8DB72761091}" type="presParOf" srcId="{2AF2E972-E8B1-4D1F-A28C-BCA5AA9496F9}" destId="{68DA6C62-8CD7-4A56-9DF0-B6CB6CEBDC77}" srcOrd="1" destOrd="0" presId="urn:microsoft.com/office/officeart/2005/8/layout/hierarchy2"/>
    <dgm:cxn modelId="{F76DEDFB-5906-47A8-9822-23EB257CE1FA}" type="presParOf" srcId="{9BD15F10-910D-4889-A1F5-D51C412780B9}" destId="{3DB59059-BA66-4AC2-A107-F827FFB4FC00}" srcOrd="2" destOrd="0" presId="urn:microsoft.com/office/officeart/2005/8/layout/hierarchy2"/>
    <dgm:cxn modelId="{07396EC6-23A8-4ADF-B62C-9A1D66CD7B53}" type="presParOf" srcId="{3DB59059-BA66-4AC2-A107-F827FFB4FC00}" destId="{11645AFB-0B2E-48F3-B7CA-7D954D0B37A7}" srcOrd="0" destOrd="0" presId="urn:microsoft.com/office/officeart/2005/8/layout/hierarchy2"/>
    <dgm:cxn modelId="{BC07C512-4BC5-48FE-B6BE-2D93EED6064D}" type="presParOf" srcId="{9BD15F10-910D-4889-A1F5-D51C412780B9}" destId="{6351FB75-AF9C-47B7-AC32-B45719160A51}" srcOrd="3" destOrd="0" presId="urn:microsoft.com/office/officeart/2005/8/layout/hierarchy2"/>
    <dgm:cxn modelId="{196E2831-8340-426F-BA7C-D996157DCD4B}" type="presParOf" srcId="{6351FB75-AF9C-47B7-AC32-B45719160A51}" destId="{6470BFA9-C327-4096-8D61-EA4CA9C27CB4}" srcOrd="0" destOrd="0" presId="urn:microsoft.com/office/officeart/2005/8/layout/hierarchy2"/>
    <dgm:cxn modelId="{E81728C6-F125-478C-B1D8-19EB0880AD42}" type="presParOf" srcId="{6351FB75-AF9C-47B7-AC32-B45719160A51}" destId="{28796A9D-A62E-4D72-9429-C92B25F699FB}" srcOrd="1" destOrd="0" presId="urn:microsoft.com/office/officeart/2005/8/layout/hierarchy2"/>
    <dgm:cxn modelId="{97C690A6-2812-470F-91A5-9034AC662860}" type="presParOf" srcId="{6A299CA6-2887-416A-BB14-A82FB8E1ADBC}" destId="{0E6F3A45-E3FC-4812-B7FE-750954AF4F63}" srcOrd="2" destOrd="0" presId="urn:microsoft.com/office/officeart/2005/8/layout/hierarchy2"/>
    <dgm:cxn modelId="{03174016-C3EE-4190-ABE9-C80449C4FEEB}" type="presParOf" srcId="{0E6F3A45-E3FC-4812-B7FE-750954AF4F63}" destId="{DD3412E7-C586-4EE7-8B37-6DCB7D23AD81}" srcOrd="0" destOrd="0" presId="urn:microsoft.com/office/officeart/2005/8/layout/hierarchy2"/>
    <dgm:cxn modelId="{8601715B-FEA8-45E1-BA2C-370AA68E00F8}" type="presParOf" srcId="{6A299CA6-2887-416A-BB14-A82FB8E1ADBC}" destId="{E4F664D6-2298-4E48-A48D-468CE1424898}" srcOrd="3" destOrd="0" presId="urn:microsoft.com/office/officeart/2005/8/layout/hierarchy2"/>
    <dgm:cxn modelId="{26133890-B4A9-4981-93D5-04973C3F5776}" type="presParOf" srcId="{E4F664D6-2298-4E48-A48D-468CE1424898}" destId="{B6A78734-6665-4B64-AEBF-1BA412E19239}" srcOrd="0" destOrd="0" presId="urn:microsoft.com/office/officeart/2005/8/layout/hierarchy2"/>
    <dgm:cxn modelId="{DBEB03C4-E1D6-480A-8CF6-4CCEDC2F1833}" type="presParOf" srcId="{E4F664D6-2298-4E48-A48D-468CE1424898}" destId="{14F73C15-40E3-4BCA-B2EA-6B596F575FA0}" srcOrd="1" destOrd="0" presId="urn:microsoft.com/office/officeart/2005/8/layout/hierarchy2"/>
    <dgm:cxn modelId="{DAE969DC-717F-4635-84A8-9F406FBA7D59}" type="presParOf" srcId="{6A299CA6-2887-416A-BB14-A82FB8E1ADBC}" destId="{80B8C395-45F5-4B28-9A18-8ED8D7AF3EF4}" srcOrd="4" destOrd="0" presId="urn:microsoft.com/office/officeart/2005/8/layout/hierarchy2"/>
    <dgm:cxn modelId="{A896CEC6-4F90-4C94-B7D0-7BD78D227B1B}" type="presParOf" srcId="{80B8C395-45F5-4B28-9A18-8ED8D7AF3EF4}" destId="{A48C4E26-9A12-411D-B47F-1F552F80CACA}" srcOrd="0" destOrd="0" presId="urn:microsoft.com/office/officeart/2005/8/layout/hierarchy2"/>
    <dgm:cxn modelId="{05D55A8B-37B0-4C4E-98B5-D77175224EE3}" type="presParOf" srcId="{6A299CA6-2887-416A-BB14-A82FB8E1ADBC}" destId="{7D7B1E8F-AB67-4EAE-9209-46AA55581DC4}" srcOrd="5" destOrd="0" presId="urn:microsoft.com/office/officeart/2005/8/layout/hierarchy2"/>
    <dgm:cxn modelId="{46F6A108-DDBE-484A-9DA1-ACF757ED3A36}" type="presParOf" srcId="{7D7B1E8F-AB67-4EAE-9209-46AA55581DC4}" destId="{9D8C6645-9257-43DC-8ECE-FAC4BD31B83D}" srcOrd="0" destOrd="0" presId="urn:microsoft.com/office/officeart/2005/8/layout/hierarchy2"/>
    <dgm:cxn modelId="{00058421-677F-446F-A3DE-705D04986294}" type="presParOf" srcId="{7D7B1E8F-AB67-4EAE-9209-46AA55581DC4}" destId="{9670987A-9B5A-47B1-A84C-58F1263704B8}" srcOrd="1" destOrd="0" presId="urn:microsoft.com/office/officeart/2005/8/layout/hierarchy2"/>
    <dgm:cxn modelId="{D63993BA-D1BF-41EB-806B-3DFB4B78958C}" type="presParOf" srcId="{B2940E33-3026-40D9-B194-22111903922A}" destId="{3BDB2592-9155-44B3-830F-A4DE2AD219F9}" srcOrd="2" destOrd="0" presId="urn:microsoft.com/office/officeart/2005/8/layout/hierarchy2"/>
    <dgm:cxn modelId="{333FEBF9-9D8B-4565-A5CB-EB77047C3CF3}" type="presParOf" srcId="{3BDB2592-9155-44B3-830F-A4DE2AD219F9}" destId="{6336CDA6-79A4-4CD9-8130-ACEBB5F3B30E}" srcOrd="0" destOrd="0" presId="urn:microsoft.com/office/officeart/2005/8/layout/hierarchy2"/>
    <dgm:cxn modelId="{678FF263-B1F7-479D-9544-A2C8C70AD977}" type="presParOf" srcId="{B2940E33-3026-40D9-B194-22111903922A}" destId="{55B459C4-CDDC-4D7D-8996-ECAA5A430BD6}" srcOrd="3" destOrd="0" presId="urn:microsoft.com/office/officeart/2005/8/layout/hierarchy2"/>
    <dgm:cxn modelId="{38211CCC-48B3-4498-9B2A-313AABD78568}" type="presParOf" srcId="{55B459C4-CDDC-4D7D-8996-ECAA5A430BD6}" destId="{85FB0DF2-A3E1-4974-9B79-E9CE0007D262}" srcOrd="0" destOrd="0" presId="urn:microsoft.com/office/officeart/2005/8/layout/hierarchy2"/>
    <dgm:cxn modelId="{928C982B-7042-4B88-85F7-65F32BFECA9C}" type="presParOf" srcId="{55B459C4-CDDC-4D7D-8996-ECAA5A430BD6}" destId="{1792E507-F399-498B-AD75-0F5060E6262E}" srcOrd="1" destOrd="0" presId="urn:microsoft.com/office/officeart/2005/8/layout/hierarchy2"/>
    <dgm:cxn modelId="{BB2B0460-7ED6-409B-9E44-42F62BFB60E2}" type="presParOf" srcId="{4FD1B3B8-7700-43A1-AED8-0EC5903ACBAC}" destId="{B67B4605-2B5B-4BFF-A133-24AD4DFB0BD7}" srcOrd="2" destOrd="0" presId="urn:microsoft.com/office/officeart/2005/8/layout/hierarchy2"/>
    <dgm:cxn modelId="{DC7BDBC4-7436-4410-83B1-A0B446778E0F}" type="presParOf" srcId="{B67B4605-2B5B-4BFF-A133-24AD4DFB0BD7}" destId="{407909C7-BEFB-407C-A7B7-8B4AED3A3599}" srcOrd="0" destOrd="0" presId="urn:microsoft.com/office/officeart/2005/8/layout/hierarchy2"/>
    <dgm:cxn modelId="{6959898D-08A6-4C9D-B446-9C53E2FF9662}" type="presParOf" srcId="{4FD1B3B8-7700-43A1-AED8-0EC5903ACBAC}" destId="{EF521C94-B994-409F-99B1-27A206A236B1}" srcOrd="3" destOrd="0" presId="urn:microsoft.com/office/officeart/2005/8/layout/hierarchy2"/>
    <dgm:cxn modelId="{A88B2979-4369-4D05-BC70-AD7BE2666189}" type="presParOf" srcId="{EF521C94-B994-409F-99B1-27A206A236B1}" destId="{3B5FE956-A36D-42F5-B3B1-3502210CF386}" srcOrd="0" destOrd="0" presId="urn:microsoft.com/office/officeart/2005/8/layout/hierarchy2"/>
    <dgm:cxn modelId="{D935AF42-414A-4AB0-AAD7-4074FBC57929}" type="presParOf" srcId="{EF521C94-B994-409F-99B1-27A206A236B1}" destId="{35DCFA5A-040E-4C16-9DA1-67582A8345EB}" srcOrd="1" destOrd="0" presId="urn:microsoft.com/office/officeart/2005/8/layout/hierarchy2"/>
    <dgm:cxn modelId="{38D7BCA2-DF56-4F34-868F-0DAB45C0F3F2}" type="presParOf" srcId="{35DCFA5A-040E-4C16-9DA1-67582A8345EB}" destId="{6FBF80DB-CDA6-46CB-9FA7-106C6AD409AB}" srcOrd="0" destOrd="0" presId="urn:microsoft.com/office/officeart/2005/8/layout/hierarchy2"/>
    <dgm:cxn modelId="{6161CA58-3099-415E-9DEE-84DF913A1533}" type="presParOf" srcId="{6FBF80DB-CDA6-46CB-9FA7-106C6AD409AB}" destId="{5EA7C777-B086-4FC0-B57F-0665BF4F8ABE}" srcOrd="0" destOrd="0" presId="urn:microsoft.com/office/officeart/2005/8/layout/hierarchy2"/>
    <dgm:cxn modelId="{EC1B101E-2F59-4DED-B5D9-C7519592087F}" type="presParOf" srcId="{35DCFA5A-040E-4C16-9DA1-67582A8345EB}" destId="{C4FEB2AE-05FC-463F-8A08-AA5506126ED5}" srcOrd="1" destOrd="0" presId="urn:microsoft.com/office/officeart/2005/8/layout/hierarchy2"/>
    <dgm:cxn modelId="{F0A43ED3-0D31-486F-98D2-E6E7EABB58D0}" type="presParOf" srcId="{C4FEB2AE-05FC-463F-8A08-AA5506126ED5}" destId="{7A0D6507-8F08-4EC4-AA0E-4456DCF48B98}" srcOrd="0" destOrd="0" presId="urn:microsoft.com/office/officeart/2005/8/layout/hierarchy2"/>
    <dgm:cxn modelId="{AEAD983D-D035-4C47-A0CE-02FCB0504879}" type="presParOf" srcId="{C4FEB2AE-05FC-463F-8A08-AA5506126ED5}" destId="{6279E146-1869-4968-9C73-7D890904432C}" srcOrd="1" destOrd="0" presId="urn:microsoft.com/office/officeart/2005/8/layout/hierarchy2"/>
    <dgm:cxn modelId="{5461EAC6-EDD1-4343-A4B9-5BEEE0A92B3D}" type="presParOf" srcId="{35DCFA5A-040E-4C16-9DA1-67582A8345EB}" destId="{F4451BFA-15EF-48DF-992B-F1CB27B1C004}" srcOrd="2" destOrd="0" presId="urn:microsoft.com/office/officeart/2005/8/layout/hierarchy2"/>
    <dgm:cxn modelId="{5E7F5A33-45F9-4336-A2B0-8B2C6C50F891}" type="presParOf" srcId="{F4451BFA-15EF-48DF-992B-F1CB27B1C004}" destId="{357F24B7-4EC1-492E-9484-D793B8E445CE}" srcOrd="0" destOrd="0" presId="urn:microsoft.com/office/officeart/2005/8/layout/hierarchy2"/>
    <dgm:cxn modelId="{4D9AB36C-4F5A-4962-9CF1-D2F96E0ED5D2}" type="presParOf" srcId="{35DCFA5A-040E-4C16-9DA1-67582A8345EB}" destId="{B988B953-FD45-4B82-B324-BBEDA4781C7C}" srcOrd="3" destOrd="0" presId="urn:microsoft.com/office/officeart/2005/8/layout/hierarchy2"/>
    <dgm:cxn modelId="{F4B584C6-DD7B-48B6-AC50-C9FC5E2FC252}" type="presParOf" srcId="{B988B953-FD45-4B82-B324-BBEDA4781C7C}" destId="{E307BBB1-2B75-4CAD-AECA-ED3F08484F4A}" srcOrd="0" destOrd="0" presId="urn:microsoft.com/office/officeart/2005/8/layout/hierarchy2"/>
    <dgm:cxn modelId="{8EBA7687-86C4-4AA0-9357-96245F17B183}" type="presParOf" srcId="{B988B953-FD45-4B82-B324-BBEDA4781C7C}" destId="{0B7FF15A-BD65-491C-B4B3-28383B0334F4}" srcOrd="1" destOrd="0" presId="urn:microsoft.com/office/officeart/2005/8/layout/hierarchy2"/>
    <dgm:cxn modelId="{76B6286A-9676-49BE-AE4E-D06F42DF56F5}" type="presParOf" srcId="{0B7FF15A-BD65-491C-B4B3-28383B0334F4}" destId="{B452FA51-31D8-496C-B60E-B2D850AF4AB8}" srcOrd="0" destOrd="0" presId="urn:microsoft.com/office/officeart/2005/8/layout/hierarchy2"/>
    <dgm:cxn modelId="{6C106673-7CED-4B6C-850D-982BF4073053}" type="presParOf" srcId="{B452FA51-31D8-496C-B60E-B2D850AF4AB8}" destId="{3FF8C0CC-49C7-4DB6-B4D7-DB5F8AE12E7C}" srcOrd="0" destOrd="0" presId="urn:microsoft.com/office/officeart/2005/8/layout/hierarchy2"/>
    <dgm:cxn modelId="{AEBFE2A1-4F70-4F25-99A2-28B3E4FEBE71}" type="presParOf" srcId="{0B7FF15A-BD65-491C-B4B3-28383B0334F4}" destId="{2A2FCEC2-7920-4A58-AD7C-AA36C3C25369}" srcOrd="1" destOrd="0" presId="urn:microsoft.com/office/officeart/2005/8/layout/hierarchy2"/>
    <dgm:cxn modelId="{B48D6290-1457-4C70-8269-D74A8FAA476C}" type="presParOf" srcId="{2A2FCEC2-7920-4A58-AD7C-AA36C3C25369}" destId="{2B0C22CC-44AB-4A52-B33B-D55C04F6E513}" srcOrd="0" destOrd="0" presId="urn:microsoft.com/office/officeart/2005/8/layout/hierarchy2"/>
    <dgm:cxn modelId="{4E7BA959-14B4-4E3D-8488-350C88E438B5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F6473DC-A526-452E-8712-1CF1BBE56AFA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32789479-D3D0-4561-8210-99A1F52439AC}">
      <dgm:prSet phldrT="[テキスト]" phldr="1"/>
      <dgm:spPr/>
      <dgm:t>
        <a:bodyPr/>
        <a:lstStyle/>
        <a:p>
          <a:endParaRPr kumimoji="1" lang="ja-JP" altLang="en-US" dirty="0"/>
        </a:p>
      </dgm:t>
    </dgm:pt>
    <dgm:pt modelId="{FBAAE62D-6A29-40C6-A0D6-F2AC076B5AE0}" type="par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194633E7-9DF1-4488-A660-92F6D1484D17}" type="sibTrans" cxnId="{96775F53-22B2-44BE-A10B-F234CD201B41}">
      <dgm:prSet/>
      <dgm:spPr/>
      <dgm:t>
        <a:bodyPr/>
        <a:lstStyle/>
        <a:p>
          <a:endParaRPr kumimoji="1" lang="ja-JP" altLang="en-US"/>
        </a:p>
      </dgm:t>
    </dgm:pt>
    <dgm:pt modelId="{8AC84CE0-89D6-4471-89A9-90BF3CC5CF0B}">
      <dgm:prSet phldrT="[テキスト]"/>
      <dgm:spPr/>
      <dgm:t>
        <a:bodyPr/>
        <a:lstStyle/>
        <a:p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∨￢</a:t>
          </a:r>
          <a:r>
            <a:rPr kumimoji="1" lang="en-US" altLang="ja-JP" dirty="0" smtClean="0">
              <a:solidFill>
                <a:srgbClr val="FF0000"/>
              </a:solidFill>
            </a:rPr>
            <a:t>p</a:t>
          </a:r>
          <a:r>
            <a:rPr kumimoji="1" lang="ja-JP" altLang="en-US" dirty="0" smtClean="0">
              <a:solidFill>
                <a:srgbClr val="FF0000"/>
              </a:solidFill>
            </a:rPr>
            <a:t>：偽</a:t>
          </a:r>
          <a:endParaRPr kumimoji="1" lang="ja-JP" altLang="en-US" dirty="0"/>
        </a:p>
      </dgm:t>
    </dgm:pt>
    <dgm:pt modelId="{056EB6BA-D175-4655-A0DE-34C394CA6079}" type="parTrans" cxnId="{A1A8B610-845E-441B-9887-36A03D6D852F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049B4C2-FC96-48FF-96C4-07F8D9C7585A}" type="sibTrans" cxnId="{A1A8B610-845E-441B-9887-36A03D6D852F}">
      <dgm:prSet/>
      <dgm:spPr/>
      <dgm:t>
        <a:bodyPr/>
        <a:lstStyle/>
        <a:p>
          <a:endParaRPr kumimoji="1" lang="ja-JP" altLang="en-US"/>
        </a:p>
      </dgm:t>
    </dgm:pt>
    <dgm:pt modelId="{1D5A0DEF-286F-4477-B1C2-E86409CAD5A4}">
      <dgm:prSet phldrT="[テキスト]"/>
      <dgm:spPr/>
      <dgm:t>
        <a:bodyPr/>
        <a:lstStyle/>
        <a:p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F43BE195-B3AF-4D9B-8F18-20CEB8AEAA10}" type="parTrans" cxnId="{00E99E89-27A2-41B0-8DDF-9799234889A3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BED05BD-F3C4-4470-8A5D-82078145955C}" type="sibTrans" cxnId="{00E99E89-27A2-41B0-8DDF-9799234889A3}">
      <dgm:prSet/>
      <dgm:spPr/>
      <dgm:t>
        <a:bodyPr/>
        <a:lstStyle/>
        <a:p>
          <a:endParaRPr kumimoji="1" lang="ja-JP" altLang="en-US"/>
        </a:p>
      </dgm:t>
    </dgm:pt>
    <dgm:pt modelId="{ABEB8CC6-F603-46F3-9084-65D2232E974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90C365F7-3705-415E-AFB3-B57B4FD46837}" type="parTrans" cxnId="{6C6723A2-03FE-4AB5-B572-BB4814477F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07DBA6BC-9518-4DDE-A916-4CBD0013290E}" type="sibTrans" cxnId="{6C6723A2-03FE-4AB5-B572-BB4814477F30}">
      <dgm:prSet/>
      <dgm:spPr/>
      <dgm:t>
        <a:bodyPr/>
        <a:lstStyle/>
        <a:p>
          <a:endParaRPr kumimoji="1" lang="ja-JP" altLang="en-US"/>
        </a:p>
      </dgm:t>
    </dgm:pt>
    <dgm:pt modelId="{2CBD22B9-AA59-46FE-B4EA-79ABA8F45C5F}">
      <dgm:prSet/>
      <dgm:spPr/>
      <dgm:t>
        <a:bodyPr/>
        <a:lstStyle/>
        <a:p>
          <a:endParaRPr kumimoji="1" lang="ja-JP" altLang="en-US" dirty="0"/>
        </a:p>
      </dgm:t>
    </dgm:pt>
    <dgm:pt modelId="{F11284C4-602F-46BD-A646-36885631ED4E}" type="parTrans" cxnId="{8BF39B14-CB31-479C-84BE-7CD06CE4F901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A568153E-7C20-4D09-BA3F-C7D140008E8C}" type="sibTrans" cxnId="{8BF39B14-CB31-479C-84BE-7CD06CE4F901}">
      <dgm:prSet/>
      <dgm:spPr/>
      <dgm:t>
        <a:bodyPr/>
        <a:lstStyle/>
        <a:p>
          <a:endParaRPr kumimoji="1" lang="ja-JP" altLang="en-US"/>
        </a:p>
      </dgm:t>
    </dgm:pt>
    <dgm:pt modelId="{FE5055CF-E558-4BE1-8869-87428AC98328}">
      <dgm:prSet/>
      <dgm:spPr/>
      <dgm:t>
        <a:bodyPr/>
        <a:lstStyle/>
        <a:p>
          <a:endParaRPr kumimoji="1" lang="ja-JP" altLang="en-US" dirty="0"/>
        </a:p>
      </dgm:t>
    </dgm:pt>
    <dgm:pt modelId="{30838DD8-03BE-4944-B850-DB2228CB9BAD}" type="parTrans" cxnId="{445B1263-39F7-45A5-97E2-78213675534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DE53FFD-0523-4D41-B512-1213E2BE697A}" type="sibTrans" cxnId="{445B1263-39F7-45A5-97E2-782136755344}">
      <dgm:prSet/>
      <dgm:spPr/>
      <dgm:t>
        <a:bodyPr/>
        <a:lstStyle/>
        <a:p>
          <a:endParaRPr kumimoji="1" lang="ja-JP" altLang="en-US"/>
        </a:p>
      </dgm:t>
    </dgm:pt>
    <dgm:pt modelId="{F55DBCE9-4067-4F8C-8E09-B9FAFBAA43B8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A1D53F6-824B-462C-A151-B171B72EEEFC}" type="parTrans" cxnId="{FD915AB0-8ABB-4B8A-B5D0-64AB1B7C91E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DFA80EFA-4B8A-43DA-A703-D4BD6FD83683}" type="sibTrans" cxnId="{FD915AB0-8ABB-4B8A-B5D0-64AB1B7C91EB}">
      <dgm:prSet/>
      <dgm:spPr/>
      <dgm:t>
        <a:bodyPr/>
        <a:lstStyle/>
        <a:p>
          <a:endParaRPr kumimoji="1" lang="ja-JP" altLang="en-US"/>
        </a:p>
      </dgm:t>
    </dgm:pt>
    <dgm:pt modelId="{BFB971BE-AC44-41F6-8CC4-A72CB6309EE7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DC4A0059-7CB1-4870-912E-56A1AF1CE729}" type="parTrans" cxnId="{FB318DDB-A69E-4B37-96FC-D6237555817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EFE2DFF0-B04B-4E5B-9371-86BB33BD8F04}" type="sibTrans" cxnId="{FB318DDB-A69E-4B37-96FC-D6237555817B}">
      <dgm:prSet/>
      <dgm:spPr/>
      <dgm:t>
        <a:bodyPr/>
        <a:lstStyle/>
        <a:p>
          <a:endParaRPr kumimoji="1" lang="ja-JP" altLang="en-US"/>
        </a:p>
      </dgm:t>
    </dgm:pt>
    <dgm:pt modelId="{FABDBC32-0FFA-438C-AAF3-E3F5566B3819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634CB4A-37A5-4408-B738-1E804F1A8ACB}" type="parTrans" cxnId="{FB65B5DC-B989-4CEE-9772-4DF490B55745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B2690EE-CA05-4694-8D20-050C8EB249B1}" type="sibTrans" cxnId="{FB65B5DC-B989-4CEE-9772-4DF490B55745}">
      <dgm:prSet/>
      <dgm:spPr/>
      <dgm:t>
        <a:bodyPr/>
        <a:lstStyle/>
        <a:p>
          <a:endParaRPr kumimoji="1" lang="ja-JP" altLang="en-US"/>
        </a:p>
      </dgm:t>
    </dgm:pt>
    <dgm:pt modelId="{9382F7DA-2894-4330-BBC8-960AC6AA3104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43EF5F38-0B63-43CF-B52D-1FDE594C1CDF}" type="parTrans" cxnId="{00108449-CEC4-4A7E-92CE-9522908214AB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268698C5-4153-4CA6-9ABA-C612D5B3DADA}" type="sibTrans" cxnId="{00108449-CEC4-4A7E-92CE-9522908214AB}">
      <dgm:prSet/>
      <dgm:spPr/>
      <dgm:t>
        <a:bodyPr/>
        <a:lstStyle/>
        <a:p>
          <a:endParaRPr kumimoji="1" lang="ja-JP" altLang="en-US"/>
        </a:p>
      </dgm:t>
    </dgm:pt>
    <dgm:pt modelId="{2EA77C9F-ED8C-43DE-A251-80FA84F342AD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7549617F-065D-4025-B63E-9FADF7C39487}" type="parTrans" cxnId="{958D4569-B7F0-4F2E-9398-0ABC29A2A56C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569FD0DF-FB9E-4529-9DFA-6645612BEB5C}" type="sibTrans" cxnId="{958D4569-B7F0-4F2E-9398-0ABC29A2A56C}">
      <dgm:prSet/>
      <dgm:spPr/>
      <dgm:t>
        <a:bodyPr/>
        <a:lstStyle/>
        <a:p>
          <a:endParaRPr kumimoji="1" lang="ja-JP" altLang="en-US"/>
        </a:p>
      </dgm:t>
    </dgm:pt>
    <dgm:pt modelId="{946E9176-08CA-4102-BE65-B79BC5BB88B1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E913E71D-3690-43FC-A777-19074206FD5B}" type="parTrans" cxnId="{0DD1FCAB-F150-4E5A-9206-1837FABF0834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380A248C-BB1D-4FE3-AF66-49919B267257}" type="sibTrans" cxnId="{0DD1FCAB-F150-4E5A-9206-1837FABF0834}">
      <dgm:prSet/>
      <dgm:spPr/>
      <dgm:t>
        <a:bodyPr/>
        <a:lstStyle/>
        <a:p>
          <a:endParaRPr kumimoji="1" lang="ja-JP" altLang="en-US"/>
        </a:p>
      </dgm:t>
    </dgm:pt>
    <dgm:pt modelId="{AF5C1BE5-7785-42FD-BEAD-F35D17370F1B}">
      <dgm:prSet/>
      <dgm:spPr/>
      <dgm:t>
        <a:bodyPr/>
        <a:lstStyle/>
        <a:p>
          <a:r>
            <a:rPr kumimoji="1" lang="ja-JP" altLang="en-US" dirty="0" smtClean="0"/>
            <a:t>￢</a:t>
          </a:r>
          <a:r>
            <a:rPr kumimoji="1" lang="en-US" altLang="ja-JP" dirty="0" smtClean="0"/>
            <a:t>p</a:t>
          </a:r>
          <a:endParaRPr kumimoji="1" lang="ja-JP" altLang="en-US" dirty="0"/>
        </a:p>
      </dgm:t>
    </dgm:pt>
    <dgm:pt modelId="{17B8B30A-ABAA-4A14-A5F0-6EA3C883C387}" type="parTrans" cxnId="{05F2896E-301C-44E9-BC59-1A2BCF664530}">
      <dgm:prSet/>
      <dgm:spPr>
        <a:ln>
          <a:tailEnd type="arrow"/>
        </a:ln>
      </dgm:spPr>
      <dgm:t>
        <a:bodyPr/>
        <a:lstStyle/>
        <a:p>
          <a:endParaRPr kumimoji="1" lang="ja-JP" altLang="en-US"/>
        </a:p>
      </dgm:t>
    </dgm:pt>
    <dgm:pt modelId="{9FF00E80-F5A7-4569-86A9-13F492A74675}" type="sibTrans" cxnId="{05F2896E-301C-44E9-BC59-1A2BCF664530}">
      <dgm:prSet/>
      <dgm:spPr/>
      <dgm:t>
        <a:bodyPr/>
        <a:lstStyle/>
        <a:p>
          <a:endParaRPr kumimoji="1" lang="ja-JP" altLang="en-US"/>
        </a:p>
      </dgm:t>
    </dgm:pt>
    <dgm:pt modelId="{7BE1D5E6-7752-46C9-8289-49EA4F8AB8F2}" type="pres">
      <dgm:prSet presAssocID="{5F6473DC-A526-452E-8712-1CF1BBE56AF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EF71E8E-9168-42DD-90DF-7F63D0540B3B}" type="pres">
      <dgm:prSet presAssocID="{32789479-D3D0-4561-8210-99A1F52439AC}" presName="root1" presStyleCnt="0"/>
      <dgm:spPr/>
    </dgm:pt>
    <dgm:pt modelId="{D061A583-A83C-47FB-ADC7-9720344DDC42}" type="pres">
      <dgm:prSet presAssocID="{32789479-D3D0-4561-8210-99A1F52439AC}" presName="LevelOneTextNode" presStyleLbl="node0" presStyleIdx="0" presStyleCnt="1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4FD1B3B8-7700-43A1-AED8-0EC5903ACBAC}" type="pres">
      <dgm:prSet presAssocID="{32789479-D3D0-4561-8210-99A1F52439AC}" presName="level2hierChild" presStyleCnt="0"/>
      <dgm:spPr/>
    </dgm:pt>
    <dgm:pt modelId="{81BEB010-F4D3-4071-8A4F-317F6F9A93EF}" type="pres">
      <dgm:prSet presAssocID="{056EB6BA-D175-4655-A0DE-34C394CA6079}" presName="conn2-1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15CB760C-3BFB-4282-B991-9800ACAD261D}" type="pres">
      <dgm:prSet presAssocID="{056EB6BA-D175-4655-A0DE-34C394CA6079}" presName="connTx" presStyleLbl="parChTrans1D2" presStyleIdx="0" presStyleCnt="2"/>
      <dgm:spPr/>
      <dgm:t>
        <a:bodyPr/>
        <a:lstStyle/>
        <a:p>
          <a:endParaRPr kumimoji="1" lang="ja-JP" altLang="en-US"/>
        </a:p>
      </dgm:t>
    </dgm:pt>
    <dgm:pt modelId="{F2269A2E-10D1-4020-B397-81544894628C}" type="pres">
      <dgm:prSet presAssocID="{8AC84CE0-89D6-4471-89A9-90BF3CC5CF0B}" presName="root2" presStyleCnt="0"/>
      <dgm:spPr/>
    </dgm:pt>
    <dgm:pt modelId="{204C6BE7-14C3-4DF6-B3E7-5E6343514A22}" type="pres">
      <dgm:prSet presAssocID="{8AC84CE0-89D6-4471-89A9-90BF3CC5CF0B}" presName="LevelTwoTextNode" presStyleLbl="node2" presStyleIdx="0" presStyleCnt="2" custScaleX="162742" custScaleY="157409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2940E33-3026-40D9-B194-22111903922A}" type="pres">
      <dgm:prSet presAssocID="{8AC84CE0-89D6-4471-89A9-90BF3CC5CF0B}" presName="level3hierChild" presStyleCnt="0"/>
      <dgm:spPr/>
    </dgm:pt>
    <dgm:pt modelId="{63CEFAD2-A4F0-48DA-B528-F3358201228C}" type="pres">
      <dgm:prSet presAssocID="{30838DD8-03BE-4944-B850-DB2228CB9BAD}" presName="conn2-1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50305B30-6B2E-4E18-8FB3-BEC12EE0951C}" type="pres">
      <dgm:prSet presAssocID="{30838DD8-03BE-4944-B850-DB2228CB9BAD}" presName="connTx" presStyleLbl="parChTrans1D3" presStyleIdx="0" presStyleCnt="4"/>
      <dgm:spPr/>
      <dgm:t>
        <a:bodyPr/>
        <a:lstStyle/>
        <a:p>
          <a:endParaRPr kumimoji="1" lang="ja-JP" altLang="en-US"/>
        </a:p>
      </dgm:t>
    </dgm:pt>
    <dgm:pt modelId="{BD53FAC4-81A2-4D3A-803A-AC845DEFDE85}" type="pres">
      <dgm:prSet presAssocID="{FE5055CF-E558-4BE1-8869-87428AC98328}" presName="root2" presStyleCnt="0"/>
      <dgm:spPr/>
    </dgm:pt>
    <dgm:pt modelId="{5676D8F1-5B82-44FE-996F-7D17701F551F}" type="pres">
      <dgm:prSet presAssocID="{FE5055CF-E558-4BE1-8869-87428AC98328}" presName="LevelTwoTextNode" presStyleLbl="node3" presStyleIdx="0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A299CA6-2887-416A-BB14-A82FB8E1ADBC}" type="pres">
      <dgm:prSet presAssocID="{FE5055CF-E558-4BE1-8869-87428AC98328}" presName="level3hierChild" presStyleCnt="0"/>
      <dgm:spPr/>
    </dgm:pt>
    <dgm:pt modelId="{5900E61A-3226-4D21-92BC-7454B2AFFE52}" type="pres">
      <dgm:prSet presAssocID="{F11284C4-602F-46BD-A646-36885631ED4E}" presName="conn2-1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BB0CFC4C-C857-43DC-B0EE-B5B4714A570C}" type="pres">
      <dgm:prSet presAssocID="{F11284C4-602F-46BD-A646-36885631ED4E}" presName="connTx" presStyleLbl="parChTrans1D4" presStyleIdx="0" presStyleCnt="6"/>
      <dgm:spPr/>
      <dgm:t>
        <a:bodyPr/>
        <a:lstStyle/>
        <a:p>
          <a:endParaRPr kumimoji="1" lang="ja-JP" altLang="en-US"/>
        </a:p>
      </dgm:t>
    </dgm:pt>
    <dgm:pt modelId="{D50E9396-C506-4EC4-B847-123F9CB25ACF}" type="pres">
      <dgm:prSet presAssocID="{2CBD22B9-AA59-46FE-B4EA-79ABA8F45C5F}" presName="root2" presStyleCnt="0"/>
      <dgm:spPr/>
    </dgm:pt>
    <dgm:pt modelId="{1346E23B-9AA8-4919-A1B5-E1111163EE88}" type="pres">
      <dgm:prSet presAssocID="{2CBD22B9-AA59-46FE-B4EA-79ABA8F45C5F}" presName="LevelTwoTextNode" presStyleLbl="node4" presStyleIdx="0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BD15F10-910D-4889-A1F5-D51C412780B9}" type="pres">
      <dgm:prSet presAssocID="{2CBD22B9-AA59-46FE-B4EA-79ABA8F45C5F}" presName="level3hierChild" presStyleCnt="0"/>
      <dgm:spPr/>
    </dgm:pt>
    <dgm:pt modelId="{7A94F9E5-2610-48FC-BC73-283DB6CB4A95}" type="pres">
      <dgm:prSet presAssocID="{F43BE195-B3AF-4D9B-8F18-20CEB8AEAA10}" presName="conn2-1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06D8E414-A382-4EA9-A7D6-A413F401E4FE}" type="pres">
      <dgm:prSet presAssocID="{F43BE195-B3AF-4D9B-8F18-20CEB8AEAA10}" presName="connTx" presStyleLbl="parChTrans1D4" presStyleIdx="1" presStyleCnt="6"/>
      <dgm:spPr/>
      <dgm:t>
        <a:bodyPr/>
        <a:lstStyle/>
        <a:p>
          <a:endParaRPr kumimoji="1" lang="ja-JP" altLang="en-US"/>
        </a:p>
      </dgm:t>
    </dgm:pt>
    <dgm:pt modelId="{2AF2E972-E8B1-4D1F-A28C-BCA5AA9496F9}" type="pres">
      <dgm:prSet presAssocID="{1D5A0DEF-286F-4477-B1C2-E86409CAD5A4}" presName="root2" presStyleCnt="0"/>
      <dgm:spPr/>
    </dgm:pt>
    <dgm:pt modelId="{7E5F6F22-FC32-43A7-ADAC-04DD52A1EACE}" type="pres">
      <dgm:prSet presAssocID="{1D5A0DEF-286F-4477-B1C2-E86409CAD5A4}" presName="LevelTwoTextNode" presStyleLbl="node4" presStyleIdx="1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8DA6C62-8CD7-4A56-9DF0-B6CB6CEBDC77}" type="pres">
      <dgm:prSet presAssocID="{1D5A0DEF-286F-4477-B1C2-E86409CAD5A4}" presName="level3hierChild" presStyleCnt="0"/>
      <dgm:spPr/>
    </dgm:pt>
    <dgm:pt modelId="{3DB59059-BA66-4AC2-A107-F827FFB4FC00}" type="pres">
      <dgm:prSet presAssocID="{DC4A0059-7CB1-4870-912E-56A1AF1CE729}" presName="conn2-1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11645AFB-0B2E-48F3-B7CA-7D954D0B37A7}" type="pres">
      <dgm:prSet presAssocID="{DC4A0059-7CB1-4870-912E-56A1AF1CE729}" presName="connTx" presStyleLbl="parChTrans1D4" presStyleIdx="2" presStyleCnt="6"/>
      <dgm:spPr/>
      <dgm:t>
        <a:bodyPr/>
        <a:lstStyle/>
        <a:p>
          <a:endParaRPr kumimoji="1" lang="ja-JP" altLang="en-US"/>
        </a:p>
      </dgm:t>
    </dgm:pt>
    <dgm:pt modelId="{6351FB75-AF9C-47B7-AC32-B45719160A51}" type="pres">
      <dgm:prSet presAssocID="{BFB971BE-AC44-41F6-8CC4-A72CB6309EE7}" presName="root2" presStyleCnt="0"/>
      <dgm:spPr/>
    </dgm:pt>
    <dgm:pt modelId="{6470BFA9-C327-4096-8D61-EA4CA9C27CB4}" type="pres">
      <dgm:prSet presAssocID="{BFB971BE-AC44-41F6-8CC4-A72CB6309EE7}" presName="LevelTwoTextNode" presStyleLbl="node4" presStyleIdx="2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28796A9D-A62E-4D72-9429-C92B25F699FB}" type="pres">
      <dgm:prSet presAssocID="{BFB971BE-AC44-41F6-8CC4-A72CB6309EE7}" presName="level3hierChild" presStyleCnt="0"/>
      <dgm:spPr/>
    </dgm:pt>
    <dgm:pt modelId="{0E6F3A45-E3FC-4812-B7FE-750954AF4F63}" type="pres">
      <dgm:prSet presAssocID="{DA1D53F6-824B-462C-A151-B171B72EEEFC}" presName="conn2-1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DD3412E7-C586-4EE7-8B37-6DCB7D23AD81}" type="pres">
      <dgm:prSet presAssocID="{DA1D53F6-824B-462C-A151-B171B72EEEFC}" presName="connTx" presStyleLbl="parChTrans1D4" presStyleIdx="3" presStyleCnt="6"/>
      <dgm:spPr/>
      <dgm:t>
        <a:bodyPr/>
        <a:lstStyle/>
        <a:p>
          <a:endParaRPr kumimoji="1" lang="ja-JP" altLang="en-US"/>
        </a:p>
      </dgm:t>
    </dgm:pt>
    <dgm:pt modelId="{E4F664D6-2298-4E48-A48D-468CE1424898}" type="pres">
      <dgm:prSet presAssocID="{F55DBCE9-4067-4F8C-8E09-B9FAFBAA43B8}" presName="root2" presStyleCnt="0"/>
      <dgm:spPr/>
    </dgm:pt>
    <dgm:pt modelId="{B6A78734-6665-4B64-AEBF-1BA412E19239}" type="pres">
      <dgm:prSet presAssocID="{F55DBCE9-4067-4F8C-8E09-B9FAFBAA43B8}" presName="LevelTwoTextNode" presStyleLbl="node4" presStyleIdx="3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4F73C15-40E3-4BCA-B2EA-6B596F575FA0}" type="pres">
      <dgm:prSet presAssocID="{F55DBCE9-4067-4F8C-8E09-B9FAFBAA43B8}" presName="level3hierChild" presStyleCnt="0"/>
      <dgm:spPr/>
    </dgm:pt>
    <dgm:pt modelId="{80B8C395-45F5-4B28-9A18-8ED8D7AF3EF4}" type="pres">
      <dgm:prSet presAssocID="{E913E71D-3690-43FC-A777-19074206FD5B}" presName="conn2-1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A48C4E26-9A12-411D-B47F-1F552F80CACA}" type="pres">
      <dgm:prSet presAssocID="{E913E71D-3690-43FC-A777-19074206FD5B}" presName="connTx" presStyleLbl="parChTrans1D4" presStyleIdx="4" presStyleCnt="6"/>
      <dgm:spPr/>
      <dgm:t>
        <a:bodyPr/>
        <a:lstStyle/>
        <a:p>
          <a:endParaRPr kumimoji="1" lang="ja-JP" altLang="en-US"/>
        </a:p>
      </dgm:t>
    </dgm:pt>
    <dgm:pt modelId="{7D7B1E8F-AB67-4EAE-9209-46AA55581DC4}" type="pres">
      <dgm:prSet presAssocID="{946E9176-08CA-4102-BE65-B79BC5BB88B1}" presName="root2" presStyleCnt="0"/>
      <dgm:spPr/>
    </dgm:pt>
    <dgm:pt modelId="{9D8C6645-9257-43DC-8ECE-FAC4BD31B83D}" type="pres">
      <dgm:prSet presAssocID="{946E9176-08CA-4102-BE65-B79BC5BB88B1}" presName="LevelTwoTextNode" presStyleLbl="node4" presStyleIdx="4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9670987A-9B5A-47B1-A84C-58F1263704B8}" type="pres">
      <dgm:prSet presAssocID="{946E9176-08CA-4102-BE65-B79BC5BB88B1}" presName="level3hierChild" presStyleCnt="0"/>
      <dgm:spPr/>
    </dgm:pt>
    <dgm:pt modelId="{3BDB2592-9155-44B3-830F-A4DE2AD219F9}" type="pres">
      <dgm:prSet presAssocID="{90C365F7-3705-415E-AFB3-B57B4FD46837}" presName="conn2-1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6336CDA6-79A4-4CD9-8130-ACEBB5F3B30E}" type="pres">
      <dgm:prSet presAssocID="{90C365F7-3705-415E-AFB3-B57B4FD46837}" presName="connTx" presStyleLbl="parChTrans1D3" presStyleIdx="1" presStyleCnt="4"/>
      <dgm:spPr/>
      <dgm:t>
        <a:bodyPr/>
        <a:lstStyle/>
        <a:p>
          <a:endParaRPr kumimoji="1" lang="ja-JP" altLang="en-US"/>
        </a:p>
      </dgm:t>
    </dgm:pt>
    <dgm:pt modelId="{55B459C4-CDDC-4D7D-8996-ECAA5A430BD6}" type="pres">
      <dgm:prSet presAssocID="{ABEB8CC6-F603-46F3-9084-65D2232E9744}" presName="root2" presStyleCnt="0"/>
      <dgm:spPr/>
    </dgm:pt>
    <dgm:pt modelId="{85FB0DF2-A3E1-4974-9B79-E9CE0007D262}" type="pres">
      <dgm:prSet presAssocID="{ABEB8CC6-F603-46F3-9084-65D2232E9744}" presName="LevelTwoTextNode" presStyleLbl="node3" presStyleIdx="1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1792E507-F399-498B-AD75-0F5060E6262E}" type="pres">
      <dgm:prSet presAssocID="{ABEB8CC6-F603-46F3-9084-65D2232E9744}" presName="level3hierChild" presStyleCnt="0"/>
      <dgm:spPr/>
    </dgm:pt>
    <dgm:pt modelId="{B67B4605-2B5B-4BFF-A133-24AD4DFB0BD7}" type="pres">
      <dgm:prSet presAssocID="{43EF5F38-0B63-43CF-B52D-1FDE594C1CDF}" presName="conn2-1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407909C7-BEFB-407C-A7B7-8B4AED3A3599}" type="pres">
      <dgm:prSet presAssocID="{43EF5F38-0B63-43CF-B52D-1FDE594C1CDF}" presName="connTx" presStyleLbl="parChTrans1D2" presStyleIdx="1" presStyleCnt="2"/>
      <dgm:spPr/>
      <dgm:t>
        <a:bodyPr/>
        <a:lstStyle/>
        <a:p>
          <a:endParaRPr kumimoji="1" lang="ja-JP" altLang="en-US"/>
        </a:p>
      </dgm:t>
    </dgm:pt>
    <dgm:pt modelId="{EF521C94-B994-409F-99B1-27A206A236B1}" type="pres">
      <dgm:prSet presAssocID="{9382F7DA-2894-4330-BBC8-960AC6AA3104}" presName="root2" presStyleCnt="0"/>
      <dgm:spPr/>
    </dgm:pt>
    <dgm:pt modelId="{3B5FE956-A36D-42F5-B3B1-3502210CF386}" type="pres">
      <dgm:prSet presAssocID="{9382F7DA-2894-4330-BBC8-960AC6AA3104}" presName="LevelTwoTextNode" presStyleLbl="node2" presStyleIdx="1" presStyleCnt="2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35DCFA5A-040E-4C16-9DA1-67582A8345EB}" type="pres">
      <dgm:prSet presAssocID="{9382F7DA-2894-4330-BBC8-960AC6AA3104}" presName="level3hierChild" presStyleCnt="0"/>
      <dgm:spPr/>
    </dgm:pt>
    <dgm:pt modelId="{6FBF80DB-CDA6-46CB-9FA7-106C6AD409AB}" type="pres">
      <dgm:prSet presAssocID="{4634CB4A-37A5-4408-B738-1E804F1A8ACB}" presName="conn2-1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5EA7C777-B086-4FC0-B57F-0665BF4F8ABE}" type="pres">
      <dgm:prSet presAssocID="{4634CB4A-37A5-4408-B738-1E804F1A8ACB}" presName="connTx" presStyleLbl="parChTrans1D3" presStyleIdx="2" presStyleCnt="4"/>
      <dgm:spPr/>
      <dgm:t>
        <a:bodyPr/>
        <a:lstStyle/>
        <a:p>
          <a:endParaRPr kumimoji="1" lang="ja-JP" altLang="en-US"/>
        </a:p>
      </dgm:t>
    </dgm:pt>
    <dgm:pt modelId="{C4FEB2AE-05FC-463F-8A08-AA5506126ED5}" type="pres">
      <dgm:prSet presAssocID="{FABDBC32-0FFA-438C-AAF3-E3F5566B3819}" presName="root2" presStyleCnt="0"/>
      <dgm:spPr/>
    </dgm:pt>
    <dgm:pt modelId="{7A0D6507-8F08-4EC4-AA0E-4456DCF48B98}" type="pres">
      <dgm:prSet presAssocID="{FABDBC32-0FFA-438C-AAF3-E3F5566B3819}" presName="LevelTwoTextNode" presStyleLbl="node3" presStyleIdx="2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6279E146-1869-4968-9C73-7D890904432C}" type="pres">
      <dgm:prSet presAssocID="{FABDBC32-0FFA-438C-AAF3-E3F5566B3819}" presName="level3hierChild" presStyleCnt="0"/>
      <dgm:spPr/>
    </dgm:pt>
    <dgm:pt modelId="{F4451BFA-15EF-48DF-992B-F1CB27B1C004}" type="pres">
      <dgm:prSet presAssocID="{17B8B30A-ABAA-4A14-A5F0-6EA3C883C387}" presName="conn2-1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357F24B7-4EC1-492E-9484-D793B8E445CE}" type="pres">
      <dgm:prSet presAssocID="{17B8B30A-ABAA-4A14-A5F0-6EA3C883C387}" presName="connTx" presStyleLbl="parChTrans1D3" presStyleIdx="3" presStyleCnt="4"/>
      <dgm:spPr/>
      <dgm:t>
        <a:bodyPr/>
        <a:lstStyle/>
        <a:p>
          <a:endParaRPr kumimoji="1" lang="ja-JP" altLang="en-US"/>
        </a:p>
      </dgm:t>
    </dgm:pt>
    <dgm:pt modelId="{B988B953-FD45-4B82-B324-BBEDA4781C7C}" type="pres">
      <dgm:prSet presAssocID="{AF5C1BE5-7785-42FD-BEAD-F35D17370F1B}" presName="root2" presStyleCnt="0"/>
      <dgm:spPr/>
    </dgm:pt>
    <dgm:pt modelId="{E307BBB1-2B75-4CAD-AECA-ED3F08484F4A}" type="pres">
      <dgm:prSet presAssocID="{AF5C1BE5-7785-42FD-BEAD-F35D17370F1B}" presName="LevelTwoTextNode" presStyleLbl="node3" presStyleIdx="3" presStyleCnt="4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0B7FF15A-BD65-491C-B4B3-28383B0334F4}" type="pres">
      <dgm:prSet presAssocID="{AF5C1BE5-7785-42FD-BEAD-F35D17370F1B}" presName="level3hierChild" presStyleCnt="0"/>
      <dgm:spPr/>
    </dgm:pt>
    <dgm:pt modelId="{B452FA51-31D8-496C-B60E-B2D850AF4AB8}" type="pres">
      <dgm:prSet presAssocID="{7549617F-065D-4025-B63E-9FADF7C39487}" presName="conn2-1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3FF8C0CC-49C7-4DB6-B4D7-DB5F8AE12E7C}" type="pres">
      <dgm:prSet presAssocID="{7549617F-065D-4025-B63E-9FADF7C39487}" presName="connTx" presStyleLbl="parChTrans1D4" presStyleIdx="5" presStyleCnt="6"/>
      <dgm:spPr/>
      <dgm:t>
        <a:bodyPr/>
        <a:lstStyle/>
        <a:p>
          <a:endParaRPr kumimoji="1" lang="ja-JP" altLang="en-US"/>
        </a:p>
      </dgm:t>
    </dgm:pt>
    <dgm:pt modelId="{2A2FCEC2-7920-4A58-AD7C-AA36C3C25369}" type="pres">
      <dgm:prSet presAssocID="{2EA77C9F-ED8C-43DE-A251-80FA84F342AD}" presName="root2" presStyleCnt="0"/>
      <dgm:spPr/>
    </dgm:pt>
    <dgm:pt modelId="{2B0C22CC-44AB-4A52-B33B-D55C04F6E513}" type="pres">
      <dgm:prSet presAssocID="{2EA77C9F-ED8C-43DE-A251-80FA84F342AD}" presName="LevelTwoTextNode" presStyleLbl="node4" presStyleIdx="5" presStyleCnt="6">
        <dgm:presLayoutVars>
          <dgm:chPref val="3"/>
        </dgm:presLayoutVars>
      </dgm:prSet>
      <dgm:spPr>
        <a:prstGeom prst="ellipse">
          <a:avLst/>
        </a:prstGeom>
      </dgm:spPr>
      <dgm:t>
        <a:bodyPr/>
        <a:lstStyle/>
        <a:p>
          <a:endParaRPr kumimoji="1" lang="ja-JP" altLang="en-US"/>
        </a:p>
      </dgm:t>
    </dgm:pt>
    <dgm:pt modelId="{BC8F4227-F119-4B1B-8232-B59BD6CF92D4}" type="pres">
      <dgm:prSet presAssocID="{2EA77C9F-ED8C-43DE-A251-80FA84F342AD}" presName="level3hierChild" presStyleCnt="0"/>
      <dgm:spPr/>
    </dgm:pt>
  </dgm:ptLst>
  <dgm:cxnLst>
    <dgm:cxn modelId="{ED7F27BA-6B58-435B-AD6A-3A568BEAFC6B}" type="presOf" srcId="{056EB6BA-D175-4655-A0DE-34C394CA6079}" destId="{15CB760C-3BFB-4282-B991-9800ACAD261D}" srcOrd="1" destOrd="0" presId="urn:microsoft.com/office/officeart/2005/8/layout/hierarchy2"/>
    <dgm:cxn modelId="{8BF39B14-CB31-479C-84BE-7CD06CE4F901}" srcId="{FE5055CF-E558-4BE1-8869-87428AC98328}" destId="{2CBD22B9-AA59-46FE-B4EA-79ABA8F45C5F}" srcOrd="0" destOrd="0" parTransId="{F11284C4-602F-46BD-A646-36885631ED4E}" sibTransId="{A568153E-7C20-4D09-BA3F-C7D140008E8C}"/>
    <dgm:cxn modelId="{DF41A7AD-D866-49BC-85F1-084FDBF8578E}" type="presOf" srcId="{7549617F-065D-4025-B63E-9FADF7C39487}" destId="{B452FA51-31D8-496C-B60E-B2D850AF4AB8}" srcOrd="0" destOrd="0" presId="urn:microsoft.com/office/officeart/2005/8/layout/hierarchy2"/>
    <dgm:cxn modelId="{689D8937-B4D2-4074-A636-D1BF39603F10}" type="presOf" srcId="{30838DD8-03BE-4944-B850-DB2228CB9BAD}" destId="{63CEFAD2-A4F0-48DA-B528-F3358201228C}" srcOrd="0" destOrd="0" presId="urn:microsoft.com/office/officeart/2005/8/layout/hierarchy2"/>
    <dgm:cxn modelId="{8EF05B14-2182-4F10-9E38-9673B46D3D1A}" type="presOf" srcId="{90C365F7-3705-415E-AFB3-B57B4FD46837}" destId="{6336CDA6-79A4-4CD9-8130-ACEBB5F3B30E}" srcOrd="1" destOrd="0" presId="urn:microsoft.com/office/officeart/2005/8/layout/hierarchy2"/>
    <dgm:cxn modelId="{C3371365-91AB-4FB1-BF99-0AFEFA3C2ADE}" type="presOf" srcId="{8AC84CE0-89D6-4471-89A9-90BF3CC5CF0B}" destId="{204C6BE7-14C3-4DF6-B3E7-5E6343514A22}" srcOrd="0" destOrd="0" presId="urn:microsoft.com/office/officeart/2005/8/layout/hierarchy2"/>
    <dgm:cxn modelId="{BEFB888E-A1BE-41AD-A54E-7490631827BD}" type="presOf" srcId="{43EF5F38-0B63-43CF-B52D-1FDE594C1CDF}" destId="{B67B4605-2B5B-4BFF-A133-24AD4DFB0BD7}" srcOrd="0" destOrd="0" presId="urn:microsoft.com/office/officeart/2005/8/layout/hierarchy2"/>
    <dgm:cxn modelId="{00108449-CEC4-4A7E-92CE-9522908214AB}" srcId="{32789479-D3D0-4561-8210-99A1F52439AC}" destId="{9382F7DA-2894-4330-BBC8-960AC6AA3104}" srcOrd="1" destOrd="0" parTransId="{43EF5F38-0B63-43CF-B52D-1FDE594C1CDF}" sibTransId="{268698C5-4153-4CA6-9ABA-C612D5B3DADA}"/>
    <dgm:cxn modelId="{BEAEAC02-41FA-4984-B048-0274A4FEDAFC}" type="presOf" srcId="{5F6473DC-A526-452E-8712-1CF1BBE56AFA}" destId="{7BE1D5E6-7752-46C9-8289-49EA4F8AB8F2}" srcOrd="0" destOrd="0" presId="urn:microsoft.com/office/officeart/2005/8/layout/hierarchy2"/>
    <dgm:cxn modelId="{571BBC73-7F0C-47DC-B2FB-824ADF95BC47}" type="presOf" srcId="{4634CB4A-37A5-4408-B738-1E804F1A8ACB}" destId="{5EA7C777-B086-4FC0-B57F-0665BF4F8ABE}" srcOrd="1" destOrd="0" presId="urn:microsoft.com/office/officeart/2005/8/layout/hierarchy2"/>
    <dgm:cxn modelId="{445B1263-39F7-45A5-97E2-782136755344}" srcId="{8AC84CE0-89D6-4471-89A9-90BF3CC5CF0B}" destId="{FE5055CF-E558-4BE1-8869-87428AC98328}" srcOrd="0" destOrd="0" parTransId="{30838DD8-03BE-4944-B850-DB2228CB9BAD}" sibTransId="{DDE53FFD-0523-4D41-B512-1213E2BE697A}"/>
    <dgm:cxn modelId="{D3973C1D-1696-4B78-9270-227EF6E499E1}" type="presOf" srcId="{F55DBCE9-4067-4F8C-8E09-B9FAFBAA43B8}" destId="{B6A78734-6665-4B64-AEBF-1BA412E19239}" srcOrd="0" destOrd="0" presId="urn:microsoft.com/office/officeart/2005/8/layout/hierarchy2"/>
    <dgm:cxn modelId="{2F852CB5-370F-41F8-B3BE-AEF419071D8D}" type="presOf" srcId="{DA1D53F6-824B-462C-A151-B171B72EEEFC}" destId="{0E6F3A45-E3FC-4812-B7FE-750954AF4F63}" srcOrd="0" destOrd="0" presId="urn:microsoft.com/office/officeart/2005/8/layout/hierarchy2"/>
    <dgm:cxn modelId="{FB318DDB-A69E-4B37-96FC-D6237555817B}" srcId="{2CBD22B9-AA59-46FE-B4EA-79ABA8F45C5F}" destId="{BFB971BE-AC44-41F6-8CC4-A72CB6309EE7}" srcOrd="1" destOrd="0" parTransId="{DC4A0059-7CB1-4870-912E-56A1AF1CE729}" sibTransId="{EFE2DFF0-B04B-4E5B-9371-86BB33BD8F04}"/>
    <dgm:cxn modelId="{FD915AB0-8ABB-4B8A-B5D0-64AB1B7C91EB}" srcId="{FE5055CF-E558-4BE1-8869-87428AC98328}" destId="{F55DBCE9-4067-4F8C-8E09-B9FAFBAA43B8}" srcOrd="1" destOrd="0" parTransId="{DA1D53F6-824B-462C-A151-B171B72EEEFC}" sibTransId="{DFA80EFA-4B8A-43DA-A703-D4BD6FD83683}"/>
    <dgm:cxn modelId="{9F3E9B73-90C2-46C5-8201-AE43EA81571B}" type="presOf" srcId="{F43BE195-B3AF-4D9B-8F18-20CEB8AEAA10}" destId="{7A94F9E5-2610-48FC-BC73-283DB6CB4A95}" srcOrd="0" destOrd="0" presId="urn:microsoft.com/office/officeart/2005/8/layout/hierarchy2"/>
    <dgm:cxn modelId="{3DBA5526-AB08-4A56-9C91-EECE36B6FDF7}" type="presOf" srcId="{30838DD8-03BE-4944-B850-DB2228CB9BAD}" destId="{50305B30-6B2E-4E18-8FB3-BEC12EE0951C}" srcOrd="1" destOrd="0" presId="urn:microsoft.com/office/officeart/2005/8/layout/hierarchy2"/>
    <dgm:cxn modelId="{F240D55C-7440-476C-B53B-8727C9B2F516}" type="presOf" srcId="{90C365F7-3705-415E-AFB3-B57B4FD46837}" destId="{3BDB2592-9155-44B3-830F-A4DE2AD219F9}" srcOrd="0" destOrd="0" presId="urn:microsoft.com/office/officeart/2005/8/layout/hierarchy2"/>
    <dgm:cxn modelId="{96775F53-22B2-44BE-A10B-F234CD201B41}" srcId="{5F6473DC-A526-452E-8712-1CF1BBE56AFA}" destId="{32789479-D3D0-4561-8210-99A1F52439AC}" srcOrd="0" destOrd="0" parTransId="{FBAAE62D-6A29-40C6-A0D6-F2AC076B5AE0}" sibTransId="{194633E7-9DF1-4488-A660-92F6D1484D17}"/>
    <dgm:cxn modelId="{A1A8B610-845E-441B-9887-36A03D6D852F}" srcId="{32789479-D3D0-4561-8210-99A1F52439AC}" destId="{8AC84CE0-89D6-4471-89A9-90BF3CC5CF0B}" srcOrd="0" destOrd="0" parTransId="{056EB6BA-D175-4655-A0DE-34C394CA6079}" sibTransId="{3049B4C2-FC96-48FF-96C4-07F8D9C7585A}"/>
    <dgm:cxn modelId="{3B99BDF7-B07C-49A8-BBB5-41884B1C2351}" type="presOf" srcId="{17B8B30A-ABAA-4A14-A5F0-6EA3C883C387}" destId="{F4451BFA-15EF-48DF-992B-F1CB27B1C004}" srcOrd="0" destOrd="0" presId="urn:microsoft.com/office/officeart/2005/8/layout/hierarchy2"/>
    <dgm:cxn modelId="{AA284338-D3B6-4580-9EFD-12ED489B7FCF}" type="presOf" srcId="{FE5055CF-E558-4BE1-8869-87428AC98328}" destId="{5676D8F1-5B82-44FE-996F-7D17701F551F}" srcOrd="0" destOrd="0" presId="urn:microsoft.com/office/officeart/2005/8/layout/hierarchy2"/>
    <dgm:cxn modelId="{80BC81B9-FE9F-4D5F-831A-B412CC67AD6F}" type="presOf" srcId="{F11284C4-602F-46BD-A646-36885631ED4E}" destId="{5900E61A-3226-4D21-92BC-7454B2AFFE52}" srcOrd="0" destOrd="0" presId="urn:microsoft.com/office/officeart/2005/8/layout/hierarchy2"/>
    <dgm:cxn modelId="{7131FFEA-8A90-4A4B-96DD-457F409F7EAB}" type="presOf" srcId="{AF5C1BE5-7785-42FD-BEAD-F35D17370F1B}" destId="{E307BBB1-2B75-4CAD-AECA-ED3F08484F4A}" srcOrd="0" destOrd="0" presId="urn:microsoft.com/office/officeart/2005/8/layout/hierarchy2"/>
    <dgm:cxn modelId="{94180D9F-E5B2-40B9-9663-584B9449C514}" type="presOf" srcId="{FABDBC32-0FFA-438C-AAF3-E3F5566B3819}" destId="{7A0D6507-8F08-4EC4-AA0E-4456DCF48B98}" srcOrd="0" destOrd="0" presId="urn:microsoft.com/office/officeart/2005/8/layout/hierarchy2"/>
    <dgm:cxn modelId="{017F4631-8445-4E8D-A8B6-CE91F784F674}" type="presOf" srcId="{43EF5F38-0B63-43CF-B52D-1FDE594C1CDF}" destId="{407909C7-BEFB-407C-A7B7-8B4AED3A3599}" srcOrd="1" destOrd="0" presId="urn:microsoft.com/office/officeart/2005/8/layout/hierarchy2"/>
    <dgm:cxn modelId="{3B921476-C641-4C80-9CDD-434B3B08D47E}" type="presOf" srcId="{E913E71D-3690-43FC-A777-19074206FD5B}" destId="{A48C4E26-9A12-411D-B47F-1F552F80CACA}" srcOrd="1" destOrd="0" presId="urn:microsoft.com/office/officeart/2005/8/layout/hierarchy2"/>
    <dgm:cxn modelId="{FB65B5DC-B989-4CEE-9772-4DF490B55745}" srcId="{9382F7DA-2894-4330-BBC8-960AC6AA3104}" destId="{FABDBC32-0FFA-438C-AAF3-E3F5566B3819}" srcOrd="0" destOrd="0" parTransId="{4634CB4A-37A5-4408-B738-1E804F1A8ACB}" sibTransId="{9B2690EE-CA05-4694-8D20-050C8EB249B1}"/>
    <dgm:cxn modelId="{8CD0AC3F-E349-4961-8A90-4AC569B32115}" type="presOf" srcId="{F43BE195-B3AF-4D9B-8F18-20CEB8AEAA10}" destId="{06D8E414-A382-4EA9-A7D6-A413F401E4FE}" srcOrd="1" destOrd="0" presId="urn:microsoft.com/office/officeart/2005/8/layout/hierarchy2"/>
    <dgm:cxn modelId="{D0BED395-31EB-4641-B4D4-E81D5B0D2658}" type="presOf" srcId="{056EB6BA-D175-4655-A0DE-34C394CA6079}" destId="{81BEB010-F4D3-4071-8A4F-317F6F9A93EF}" srcOrd="0" destOrd="0" presId="urn:microsoft.com/office/officeart/2005/8/layout/hierarchy2"/>
    <dgm:cxn modelId="{2E43C048-F29A-4BB7-9229-F73C3F45025D}" type="presOf" srcId="{2CBD22B9-AA59-46FE-B4EA-79ABA8F45C5F}" destId="{1346E23B-9AA8-4919-A1B5-E1111163EE88}" srcOrd="0" destOrd="0" presId="urn:microsoft.com/office/officeart/2005/8/layout/hierarchy2"/>
    <dgm:cxn modelId="{47561213-823B-4252-A9B1-AE8DFF57C87F}" type="presOf" srcId="{BFB971BE-AC44-41F6-8CC4-A72CB6309EE7}" destId="{6470BFA9-C327-4096-8D61-EA4CA9C27CB4}" srcOrd="0" destOrd="0" presId="urn:microsoft.com/office/officeart/2005/8/layout/hierarchy2"/>
    <dgm:cxn modelId="{F40F6F83-8D22-47A8-8DA6-811ECC074104}" type="presOf" srcId="{DC4A0059-7CB1-4870-912E-56A1AF1CE729}" destId="{11645AFB-0B2E-48F3-B7CA-7D954D0B37A7}" srcOrd="1" destOrd="0" presId="urn:microsoft.com/office/officeart/2005/8/layout/hierarchy2"/>
    <dgm:cxn modelId="{16485E3E-1668-4AC9-BB0E-AEAE610E6ECB}" type="presOf" srcId="{32789479-D3D0-4561-8210-99A1F52439AC}" destId="{D061A583-A83C-47FB-ADC7-9720344DDC42}" srcOrd="0" destOrd="0" presId="urn:microsoft.com/office/officeart/2005/8/layout/hierarchy2"/>
    <dgm:cxn modelId="{B8E66813-7B97-4F70-B1A7-8DC2464D5406}" type="presOf" srcId="{DC4A0059-7CB1-4870-912E-56A1AF1CE729}" destId="{3DB59059-BA66-4AC2-A107-F827FFB4FC00}" srcOrd="0" destOrd="0" presId="urn:microsoft.com/office/officeart/2005/8/layout/hierarchy2"/>
    <dgm:cxn modelId="{DCC3F75E-D31E-4E15-8D51-FB8B3EECC126}" type="presOf" srcId="{ABEB8CC6-F603-46F3-9084-65D2232E9744}" destId="{85FB0DF2-A3E1-4974-9B79-E9CE0007D262}" srcOrd="0" destOrd="0" presId="urn:microsoft.com/office/officeart/2005/8/layout/hierarchy2"/>
    <dgm:cxn modelId="{64AAA7AE-59D6-4518-BF66-D14433781C27}" type="presOf" srcId="{946E9176-08CA-4102-BE65-B79BC5BB88B1}" destId="{9D8C6645-9257-43DC-8ECE-FAC4BD31B83D}" srcOrd="0" destOrd="0" presId="urn:microsoft.com/office/officeart/2005/8/layout/hierarchy2"/>
    <dgm:cxn modelId="{0FC6CF20-F643-49B8-B271-CB4347F60180}" type="presOf" srcId="{E913E71D-3690-43FC-A777-19074206FD5B}" destId="{80B8C395-45F5-4B28-9A18-8ED8D7AF3EF4}" srcOrd="0" destOrd="0" presId="urn:microsoft.com/office/officeart/2005/8/layout/hierarchy2"/>
    <dgm:cxn modelId="{0DD1FCAB-F150-4E5A-9206-1837FABF0834}" srcId="{FE5055CF-E558-4BE1-8869-87428AC98328}" destId="{946E9176-08CA-4102-BE65-B79BC5BB88B1}" srcOrd="2" destOrd="0" parTransId="{E913E71D-3690-43FC-A777-19074206FD5B}" sibTransId="{380A248C-BB1D-4FE3-AF66-49919B267257}"/>
    <dgm:cxn modelId="{958D4569-B7F0-4F2E-9398-0ABC29A2A56C}" srcId="{AF5C1BE5-7785-42FD-BEAD-F35D17370F1B}" destId="{2EA77C9F-ED8C-43DE-A251-80FA84F342AD}" srcOrd="0" destOrd="0" parTransId="{7549617F-065D-4025-B63E-9FADF7C39487}" sibTransId="{569FD0DF-FB9E-4529-9DFA-6645612BEB5C}"/>
    <dgm:cxn modelId="{03C07FC2-1844-4C2F-8E4A-F3C038A8EDCE}" type="presOf" srcId="{DA1D53F6-824B-462C-A151-B171B72EEEFC}" destId="{DD3412E7-C586-4EE7-8B37-6DCB7D23AD81}" srcOrd="1" destOrd="0" presId="urn:microsoft.com/office/officeart/2005/8/layout/hierarchy2"/>
    <dgm:cxn modelId="{9EC6B3E1-3F9E-401D-BB46-96F29D0F3152}" type="presOf" srcId="{4634CB4A-37A5-4408-B738-1E804F1A8ACB}" destId="{6FBF80DB-CDA6-46CB-9FA7-106C6AD409AB}" srcOrd="0" destOrd="0" presId="urn:microsoft.com/office/officeart/2005/8/layout/hierarchy2"/>
    <dgm:cxn modelId="{6C6723A2-03FE-4AB5-B572-BB4814477F30}" srcId="{8AC84CE0-89D6-4471-89A9-90BF3CC5CF0B}" destId="{ABEB8CC6-F603-46F3-9084-65D2232E9744}" srcOrd="1" destOrd="0" parTransId="{90C365F7-3705-415E-AFB3-B57B4FD46837}" sibTransId="{07DBA6BC-9518-4DDE-A916-4CBD0013290E}"/>
    <dgm:cxn modelId="{A8B654A0-C618-48B8-A85A-03CF7E3149A6}" type="presOf" srcId="{2EA77C9F-ED8C-43DE-A251-80FA84F342AD}" destId="{2B0C22CC-44AB-4A52-B33B-D55C04F6E513}" srcOrd="0" destOrd="0" presId="urn:microsoft.com/office/officeart/2005/8/layout/hierarchy2"/>
    <dgm:cxn modelId="{00E99E89-27A2-41B0-8DDF-9799234889A3}" srcId="{2CBD22B9-AA59-46FE-B4EA-79ABA8F45C5F}" destId="{1D5A0DEF-286F-4477-B1C2-E86409CAD5A4}" srcOrd="0" destOrd="0" parTransId="{F43BE195-B3AF-4D9B-8F18-20CEB8AEAA10}" sibTransId="{DBED05BD-F3C4-4470-8A5D-82078145955C}"/>
    <dgm:cxn modelId="{AB968E96-233B-4E6A-9B05-3E14A3ABE324}" type="presOf" srcId="{7549617F-065D-4025-B63E-9FADF7C39487}" destId="{3FF8C0CC-49C7-4DB6-B4D7-DB5F8AE12E7C}" srcOrd="1" destOrd="0" presId="urn:microsoft.com/office/officeart/2005/8/layout/hierarchy2"/>
    <dgm:cxn modelId="{F52D8AF1-BB41-4E3F-9598-03F11ABFF885}" type="presOf" srcId="{17B8B30A-ABAA-4A14-A5F0-6EA3C883C387}" destId="{357F24B7-4EC1-492E-9484-D793B8E445CE}" srcOrd="1" destOrd="0" presId="urn:microsoft.com/office/officeart/2005/8/layout/hierarchy2"/>
    <dgm:cxn modelId="{2D70A6F8-DFCB-4E4B-947F-305B71CE0FFF}" type="presOf" srcId="{1D5A0DEF-286F-4477-B1C2-E86409CAD5A4}" destId="{7E5F6F22-FC32-43A7-ADAC-04DD52A1EACE}" srcOrd="0" destOrd="0" presId="urn:microsoft.com/office/officeart/2005/8/layout/hierarchy2"/>
    <dgm:cxn modelId="{3BC7456D-AB2A-48B9-AB6C-14CE4FD725A1}" type="presOf" srcId="{9382F7DA-2894-4330-BBC8-960AC6AA3104}" destId="{3B5FE956-A36D-42F5-B3B1-3502210CF386}" srcOrd="0" destOrd="0" presId="urn:microsoft.com/office/officeart/2005/8/layout/hierarchy2"/>
    <dgm:cxn modelId="{194026E1-B6A9-4DE8-8904-196235502967}" type="presOf" srcId="{F11284C4-602F-46BD-A646-36885631ED4E}" destId="{BB0CFC4C-C857-43DC-B0EE-B5B4714A570C}" srcOrd="1" destOrd="0" presId="urn:microsoft.com/office/officeart/2005/8/layout/hierarchy2"/>
    <dgm:cxn modelId="{05F2896E-301C-44E9-BC59-1A2BCF664530}" srcId="{9382F7DA-2894-4330-BBC8-960AC6AA3104}" destId="{AF5C1BE5-7785-42FD-BEAD-F35D17370F1B}" srcOrd="1" destOrd="0" parTransId="{17B8B30A-ABAA-4A14-A5F0-6EA3C883C387}" sibTransId="{9FF00E80-F5A7-4569-86A9-13F492A74675}"/>
    <dgm:cxn modelId="{2669ABBA-55C0-4103-AD53-CFF499024D9A}" type="presParOf" srcId="{7BE1D5E6-7752-46C9-8289-49EA4F8AB8F2}" destId="{DEF71E8E-9168-42DD-90DF-7F63D0540B3B}" srcOrd="0" destOrd="0" presId="urn:microsoft.com/office/officeart/2005/8/layout/hierarchy2"/>
    <dgm:cxn modelId="{1EE549DA-ED79-4B40-85D3-ADCCD835EF92}" type="presParOf" srcId="{DEF71E8E-9168-42DD-90DF-7F63D0540B3B}" destId="{D061A583-A83C-47FB-ADC7-9720344DDC42}" srcOrd="0" destOrd="0" presId="urn:microsoft.com/office/officeart/2005/8/layout/hierarchy2"/>
    <dgm:cxn modelId="{E98AFA1A-F5A5-47FC-8E01-12A1B7654B3A}" type="presParOf" srcId="{DEF71E8E-9168-42DD-90DF-7F63D0540B3B}" destId="{4FD1B3B8-7700-43A1-AED8-0EC5903ACBAC}" srcOrd="1" destOrd="0" presId="urn:microsoft.com/office/officeart/2005/8/layout/hierarchy2"/>
    <dgm:cxn modelId="{D0D92B00-36E3-4E07-8775-C50359FA3C6C}" type="presParOf" srcId="{4FD1B3B8-7700-43A1-AED8-0EC5903ACBAC}" destId="{81BEB010-F4D3-4071-8A4F-317F6F9A93EF}" srcOrd="0" destOrd="0" presId="urn:microsoft.com/office/officeart/2005/8/layout/hierarchy2"/>
    <dgm:cxn modelId="{CA98BD96-B653-4B7B-A1E1-BCC7A128A867}" type="presParOf" srcId="{81BEB010-F4D3-4071-8A4F-317F6F9A93EF}" destId="{15CB760C-3BFB-4282-B991-9800ACAD261D}" srcOrd="0" destOrd="0" presId="urn:microsoft.com/office/officeart/2005/8/layout/hierarchy2"/>
    <dgm:cxn modelId="{3FA0A98B-1AAD-4D14-8CED-5F6215454186}" type="presParOf" srcId="{4FD1B3B8-7700-43A1-AED8-0EC5903ACBAC}" destId="{F2269A2E-10D1-4020-B397-81544894628C}" srcOrd="1" destOrd="0" presId="urn:microsoft.com/office/officeart/2005/8/layout/hierarchy2"/>
    <dgm:cxn modelId="{E4587A14-E197-4B69-83D8-FBB9AA06B150}" type="presParOf" srcId="{F2269A2E-10D1-4020-B397-81544894628C}" destId="{204C6BE7-14C3-4DF6-B3E7-5E6343514A22}" srcOrd="0" destOrd="0" presId="urn:microsoft.com/office/officeart/2005/8/layout/hierarchy2"/>
    <dgm:cxn modelId="{2EB438DC-4E20-4466-8545-ECEDD5194CB1}" type="presParOf" srcId="{F2269A2E-10D1-4020-B397-81544894628C}" destId="{B2940E33-3026-40D9-B194-22111903922A}" srcOrd="1" destOrd="0" presId="urn:microsoft.com/office/officeart/2005/8/layout/hierarchy2"/>
    <dgm:cxn modelId="{17CC7C89-3A17-4F72-8090-BC88AA073355}" type="presParOf" srcId="{B2940E33-3026-40D9-B194-22111903922A}" destId="{63CEFAD2-A4F0-48DA-B528-F3358201228C}" srcOrd="0" destOrd="0" presId="urn:microsoft.com/office/officeart/2005/8/layout/hierarchy2"/>
    <dgm:cxn modelId="{1BA3AC3A-8774-42A3-BF72-941EC78ABE14}" type="presParOf" srcId="{63CEFAD2-A4F0-48DA-B528-F3358201228C}" destId="{50305B30-6B2E-4E18-8FB3-BEC12EE0951C}" srcOrd="0" destOrd="0" presId="urn:microsoft.com/office/officeart/2005/8/layout/hierarchy2"/>
    <dgm:cxn modelId="{4CB1F1DA-1BED-4C0A-BCF1-98CEF3FED1A9}" type="presParOf" srcId="{B2940E33-3026-40D9-B194-22111903922A}" destId="{BD53FAC4-81A2-4D3A-803A-AC845DEFDE85}" srcOrd="1" destOrd="0" presId="urn:microsoft.com/office/officeart/2005/8/layout/hierarchy2"/>
    <dgm:cxn modelId="{B7B77239-84E7-4DA3-B93D-57AEDD86C5BB}" type="presParOf" srcId="{BD53FAC4-81A2-4D3A-803A-AC845DEFDE85}" destId="{5676D8F1-5B82-44FE-996F-7D17701F551F}" srcOrd="0" destOrd="0" presId="urn:microsoft.com/office/officeart/2005/8/layout/hierarchy2"/>
    <dgm:cxn modelId="{F1E991CC-AC60-4B97-8C99-9537E18BFDD0}" type="presParOf" srcId="{BD53FAC4-81A2-4D3A-803A-AC845DEFDE85}" destId="{6A299CA6-2887-416A-BB14-A82FB8E1ADBC}" srcOrd="1" destOrd="0" presId="urn:microsoft.com/office/officeart/2005/8/layout/hierarchy2"/>
    <dgm:cxn modelId="{5E90018D-B1D1-4AAA-A72E-B4E84D7C553F}" type="presParOf" srcId="{6A299CA6-2887-416A-BB14-A82FB8E1ADBC}" destId="{5900E61A-3226-4D21-92BC-7454B2AFFE52}" srcOrd="0" destOrd="0" presId="urn:microsoft.com/office/officeart/2005/8/layout/hierarchy2"/>
    <dgm:cxn modelId="{3825AC2E-9822-42B8-84A2-BC218BCEDE79}" type="presParOf" srcId="{5900E61A-3226-4D21-92BC-7454B2AFFE52}" destId="{BB0CFC4C-C857-43DC-B0EE-B5B4714A570C}" srcOrd="0" destOrd="0" presId="urn:microsoft.com/office/officeart/2005/8/layout/hierarchy2"/>
    <dgm:cxn modelId="{2AF9F425-A5F3-4B47-9E88-3B9199463AE4}" type="presParOf" srcId="{6A299CA6-2887-416A-BB14-A82FB8E1ADBC}" destId="{D50E9396-C506-4EC4-B847-123F9CB25ACF}" srcOrd="1" destOrd="0" presId="urn:microsoft.com/office/officeart/2005/8/layout/hierarchy2"/>
    <dgm:cxn modelId="{241DF299-0093-4FC1-8740-D87AD3B34585}" type="presParOf" srcId="{D50E9396-C506-4EC4-B847-123F9CB25ACF}" destId="{1346E23B-9AA8-4919-A1B5-E1111163EE88}" srcOrd="0" destOrd="0" presId="urn:microsoft.com/office/officeart/2005/8/layout/hierarchy2"/>
    <dgm:cxn modelId="{20ED79A0-3523-4BA0-92BF-C724BC3392B8}" type="presParOf" srcId="{D50E9396-C506-4EC4-B847-123F9CB25ACF}" destId="{9BD15F10-910D-4889-A1F5-D51C412780B9}" srcOrd="1" destOrd="0" presId="urn:microsoft.com/office/officeart/2005/8/layout/hierarchy2"/>
    <dgm:cxn modelId="{2B783DFC-594D-47CD-A8B7-17A8AFAA02EA}" type="presParOf" srcId="{9BD15F10-910D-4889-A1F5-D51C412780B9}" destId="{7A94F9E5-2610-48FC-BC73-283DB6CB4A95}" srcOrd="0" destOrd="0" presId="urn:microsoft.com/office/officeart/2005/8/layout/hierarchy2"/>
    <dgm:cxn modelId="{12C20E04-5166-4D23-89A7-8D52084B8C62}" type="presParOf" srcId="{7A94F9E5-2610-48FC-BC73-283DB6CB4A95}" destId="{06D8E414-A382-4EA9-A7D6-A413F401E4FE}" srcOrd="0" destOrd="0" presId="urn:microsoft.com/office/officeart/2005/8/layout/hierarchy2"/>
    <dgm:cxn modelId="{9A2C8CD6-7546-49DE-BB53-50F656208836}" type="presParOf" srcId="{9BD15F10-910D-4889-A1F5-D51C412780B9}" destId="{2AF2E972-E8B1-4D1F-A28C-BCA5AA9496F9}" srcOrd="1" destOrd="0" presId="urn:microsoft.com/office/officeart/2005/8/layout/hierarchy2"/>
    <dgm:cxn modelId="{A6BC44FA-8627-4D87-8918-65721FCD7BD3}" type="presParOf" srcId="{2AF2E972-E8B1-4D1F-A28C-BCA5AA9496F9}" destId="{7E5F6F22-FC32-43A7-ADAC-04DD52A1EACE}" srcOrd="0" destOrd="0" presId="urn:microsoft.com/office/officeart/2005/8/layout/hierarchy2"/>
    <dgm:cxn modelId="{5F2548BD-9666-486E-B30E-1709213C52A0}" type="presParOf" srcId="{2AF2E972-E8B1-4D1F-A28C-BCA5AA9496F9}" destId="{68DA6C62-8CD7-4A56-9DF0-B6CB6CEBDC77}" srcOrd="1" destOrd="0" presId="urn:microsoft.com/office/officeart/2005/8/layout/hierarchy2"/>
    <dgm:cxn modelId="{E28FBB59-BA59-4DFE-BB98-E51111ADC5A1}" type="presParOf" srcId="{9BD15F10-910D-4889-A1F5-D51C412780B9}" destId="{3DB59059-BA66-4AC2-A107-F827FFB4FC00}" srcOrd="2" destOrd="0" presId="urn:microsoft.com/office/officeart/2005/8/layout/hierarchy2"/>
    <dgm:cxn modelId="{0F69C315-6ADC-4330-93D4-140E6C64022D}" type="presParOf" srcId="{3DB59059-BA66-4AC2-A107-F827FFB4FC00}" destId="{11645AFB-0B2E-48F3-B7CA-7D954D0B37A7}" srcOrd="0" destOrd="0" presId="urn:microsoft.com/office/officeart/2005/8/layout/hierarchy2"/>
    <dgm:cxn modelId="{00F150FB-8700-4057-A97B-8EA83814127F}" type="presParOf" srcId="{9BD15F10-910D-4889-A1F5-D51C412780B9}" destId="{6351FB75-AF9C-47B7-AC32-B45719160A51}" srcOrd="3" destOrd="0" presId="urn:microsoft.com/office/officeart/2005/8/layout/hierarchy2"/>
    <dgm:cxn modelId="{BB5553FF-5A71-453C-90FD-42397E87B09B}" type="presParOf" srcId="{6351FB75-AF9C-47B7-AC32-B45719160A51}" destId="{6470BFA9-C327-4096-8D61-EA4CA9C27CB4}" srcOrd="0" destOrd="0" presId="urn:microsoft.com/office/officeart/2005/8/layout/hierarchy2"/>
    <dgm:cxn modelId="{D123778E-365B-49CD-B1B1-2487E47FE689}" type="presParOf" srcId="{6351FB75-AF9C-47B7-AC32-B45719160A51}" destId="{28796A9D-A62E-4D72-9429-C92B25F699FB}" srcOrd="1" destOrd="0" presId="urn:microsoft.com/office/officeart/2005/8/layout/hierarchy2"/>
    <dgm:cxn modelId="{7298B55D-45EE-40C1-A73F-1204D6EFB03E}" type="presParOf" srcId="{6A299CA6-2887-416A-BB14-A82FB8E1ADBC}" destId="{0E6F3A45-E3FC-4812-B7FE-750954AF4F63}" srcOrd="2" destOrd="0" presId="urn:microsoft.com/office/officeart/2005/8/layout/hierarchy2"/>
    <dgm:cxn modelId="{00CB415F-29DE-41BD-9983-7258C05915E0}" type="presParOf" srcId="{0E6F3A45-E3FC-4812-B7FE-750954AF4F63}" destId="{DD3412E7-C586-4EE7-8B37-6DCB7D23AD81}" srcOrd="0" destOrd="0" presId="urn:microsoft.com/office/officeart/2005/8/layout/hierarchy2"/>
    <dgm:cxn modelId="{E58B841A-A411-41BB-B274-3146DB09E12F}" type="presParOf" srcId="{6A299CA6-2887-416A-BB14-A82FB8E1ADBC}" destId="{E4F664D6-2298-4E48-A48D-468CE1424898}" srcOrd="3" destOrd="0" presId="urn:microsoft.com/office/officeart/2005/8/layout/hierarchy2"/>
    <dgm:cxn modelId="{B22FEC5A-CA05-4E55-B003-C455901BA429}" type="presParOf" srcId="{E4F664D6-2298-4E48-A48D-468CE1424898}" destId="{B6A78734-6665-4B64-AEBF-1BA412E19239}" srcOrd="0" destOrd="0" presId="urn:microsoft.com/office/officeart/2005/8/layout/hierarchy2"/>
    <dgm:cxn modelId="{D81F9751-943B-46F2-8DA3-67AEC04A6EA6}" type="presParOf" srcId="{E4F664D6-2298-4E48-A48D-468CE1424898}" destId="{14F73C15-40E3-4BCA-B2EA-6B596F575FA0}" srcOrd="1" destOrd="0" presId="urn:microsoft.com/office/officeart/2005/8/layout/hierarchy2"/>
    <dgm:cxn modelId="{A81EE8BA-356C-43F5-BCE5-7ED264B93DA6}" type="presParOf" srcId="{6A299CA6-2887-416A-BB14-A82FB8E1ADBC}" destId="{80B8C395-45F5-4B28-9A18-8ED8D7AF3EF4}" srcOrd="4" destOrd="0" presId="urn:microsoft.com/office/officeart/2005/8/layout/hierarchy2"/>
    <dgm:cxn modelId="{8E4493E0-09F6-4C0F-94A5-CFDB5C3E0834}" type="presParOf" srcId="{80B8C395-45F5-4B28-9A18-8ED8D7AF3EF4}" destId="{A48C4E26-9A12-411D-B47F-1F552F80CACA}" srcOrd="0" destOrd="0" presId="urn:microsoft.com/office/officeart/2005/8/layout/hierarchy2"/>
    <dgm:cxn modelId="{DEFA60B4-69A5-425A-B446-0F0108B9C43A}" type="presParOf" srcId="{6A299CA6-2887-416A-BB14-A82FB8E1ADBC}" destId="{7D7B1E8F-AB67-4EAE-9209-46AA55581DC4}" srcOrd="5" destOrd="0" presId="urn:microsoft.com/office/officeart/2005/8/layout/hierarchy2"/>
    <dgm:cxn modelId="{37E31B91-F875-4838-848F-EA78F67BCC5B}" type="presParOf" srcId="{7D7B1E8F-AB67-4EAE-9209-46AA55581DC4}" destId="{9D8C6645-9257-43DC-8ECE-FAC4BD31B83D}" srcOrd="0" destOrd="0" presId="urn:microsoft.com/office/officeart/2005/8/layout/hierarchy2"/>
    <dgm:cxn modelId="{7566D883-347F-4591-8071-DA369C385DCF}" type="presParOf" srcId="{7D7B1E8F-AB67-4EAE-9209-46AA55581DC4}" destId="{9670987A-9B5A-47B1-A84C-58F1263704B8}" srcOrd="1" destOrd="0" presId="urn:microsoft.com/office/officeart/2005/8/layout/hierarchy2"/>
    <dgm:cxn modelId="{A6F57CFE-5AF4-4612-981C-D1830E1A9C45}" type="presParOf" srcId="{B2940E33-3026-40D9-B194-22111903922A}" destId="{3BDB2592-9155-44B3-830F-A4DE2AD219F9}" srcOrd="2" destOrd="0" presId="urn:microsoft.com/office/officeart/2005/8/layout/hierarchy2"/>
    <dgm:cxn modelId="{3C9A5732-D9C5-49B2-8CDE-D08B917160A0}" type="presParOf" srcId="{3BDB2592-9155-44B3-830F-A4DE2AD219F9}" destId="{6336CDA6-79A4-4CD9-8130-ACEBB5F3B30E}" srcOrd="0" destOrd="0" presId="urn:microsoft.com/office/officeart/2005/8/layout/hierarchy2"/>
    <dgm:cxn modelId="{3EF9EFDA-DDC0-471C-9CBB-19F42E8CBF77}" type="presParOf" srcId="{B2940E33-3026-40D9-B194-22111903922A}" destId="{55B459C4-CDDC-4D7D-8996-ECAA5A430BD6}" srcOrd="3" destOrd="0" presId="urn:microsoft.com/office/officeart/2005/8/layout/hierarchy2"/>
    <dgm:cxn modelId="{57304D65-8F59-4508-9FB8-43BB793A4903}" type="presParOf" srcId="{55B459C4-CDDC-4D7D-8996-ECAA5A430BD6}" destId="{85FB0DF2-A3E1-4974-9B79-E9CE0007D262}" srcOrd="0" destOrd="0" presId="urn:microsoft.com/office/officeart/2005/8/layout/hierarchy2"/>
    <dgm:cxn modelId="{B5E82420-D675-414F-808C-5C9423EF3D32}" type="presParOf" srcId="{55B459C4-CDDC-4D7D-8996-ECAA5A430BD6}" destId="{1792E507-F399-498B-AD75-0F5060E6262E}" srcOrd="1" destOrd="0" presId="urn:microsoft.com/office/officeart/2005/8/layout/hierarchy2"/>
    <dgm:cxn modelId="{BD7D5A87-FA6D-4108-89CA-00BCA6DAF1D1}" type="presParOf" srcId="{4FD1B3B8-7700-43A1-AED8-0EC5903ACBAC}" destId="{B67B4605-2B5B-4BFF-A133-24AD4DFB0BD7}" srcOrd="2" destOrd="0" presId="urn:microsoft.com/office/officeart/2005/8/layout/hierarchy2"/>
    <dgm:cxn modelId="{F1EF025D-C1FA-4FD8-9DB8-5C2E54B0DDB5}" type="presParOf" srcId="{B67B4605-2B5B-4BFF-A133-24AD4DFB0BD7}" destId="{407909C7-BEFB-407C-A7B7-8B4AED3A3599}" srcOrd="0" destOrd="0" presId="urn:microsoft.com/office/officeart/2005/8/layout/hierarchy2"/>
    <dgm:cxn modelId="{09610A2F-920B-4EBB-9B15-8B20F578E5CF}" type="presParOf" srcId="{4FD1B3B8-7700-43A1-AED8-0EC5903ACBAC}" destId="{EF521C94-B994-409F-99B1-27A206A236B1}" srcOrd="3" destOrd="0" presId="urn:microsoft.com/office/officeart/2005/8/layout/hierarchy2"/>
    <dgm:cxn modelId="{B798330E-50F5-4EF7-AF0B-CC99CEE7586D}" type="presParOf" srcId="{EF521C94-B994-409F-99B1-27A206A236B1}" destId="{3B5FE956-A36D-42F5-B3B1-3502210CF386}" srcOrd="0" destOrd="0" presId="urn:microsoft.com/office/officeart/2005/8/layout/hierarchy2"/>
    <dgm:cxn modelId="{5E8252E4-1A88-4A51-91F6-6AAE50FCC43D}" type="presParOf" srcId="{EF521C94-B994-409F-99B1-27A206A236B1}" destId="{35DCFA5A-040E-4C16-9DA1-67582A8345EB}" srcOrd="1" destOrd="0" presId="urn:microsoft.com/office/officeart/2005/8/layout/hierarchy2"/>
    <dgm:cxn modelId="{E42C6D9C-1872-42F6-B0F9-B225C57F816B}" type="presParOf" srcId="{35DCFA5A-040E-4C16-9DA1-67582A8345EB}" destId="{6FBF80DB-CDA6-46CB-9FA7-106C6AD409AB}" srcOrd="0" destOrd="0" presId="urn:microsoft.com/office/officeart/2005/8/layout/hierarchy2"/>
    <dgm:cxn modelId="{795A9AF6-4DD4-4901-9E06-EF0C4786C2D1}" type="presParOf" srcId="{6FBF80DB-CDA6-46CB-9FA7-106C6AD409AB}" destId="{5EA7C777-B086-4FC0-B57F-0665BF4F8ABE}" srcOrd="0" destOrd="0" presId="urn:microsoft.com/office/officeart/2005/8/layout/hierarchy2"/>
    <dgm:cxn modelId="{653C66AA-3656-44AF-9046-662C18AC0EAB}" type="presParOf" srcId="{35DCFA5A-040E-4C16-9DA1-67582A8345EB}" destId="{C4FEB2AE-05FC-463F-8A08-AA5506126ED5}" srcOrd="1" destOrd="0" presId="urn:microsoft.com/office/officeart/2005/8/layout/hierarchy2"/>
    <dgm:cxn modelId="{10718FED-27B2-4442-B449-A3681AC8CB7E}" type="presParOf" srcId="{C4FEB2AE-05FC-463F-8A08-AA5506126ED5}" destId="{7A0D6507-8F08-4EC4-AA0E-4456DCF48B98}" srcOrd="0" destOrd="0" presId="urn:microsoft.com/office/officeart/2005/8/layout/hierarchy2"/>
    <dgm:cxn modelId="{52337191-34A0-4BE6-96E4-8CACE468F0CB}" type="presParOf" srcId="{C4FEB2AE-05FC-463F-8A08-AA5506126ED5}" destId="{6279E146-1869-4968-9C73-7D890904432C}" srcOrd="1" destOrd="0" presId="urn:microsoft.com/office/officeart/2005/8/layout/hierarchy2"/>
    <dgm:cxn modelId="{19AA5451-E0B5-4B85-9902-C39D4E066597}" type="presParOf" srcId="{35DCFA5A-040E-4C16-9DA1-67582A8345EB}" destId="{F4451BFA-15EF-48DF-992B-F1CB27B1C004}" srcOrd="2" destOrd="0" presId="urn:microsoft.com/office/officeart/2005/8/layout/hierarchy2"/>
    <dgm:cxn modelId="{819042AD-3895-419D-AC62-C6C030C53634}" type="presParOf" srcId="{F4451BFA-15EF-48DF-992B-F1CB27B1C004}" destId="{357F24B7-4EC1-492E-9484-D793B8E445CE}" srcOrd="0" destOrd="0" presId="urn:microsoft.com/office/officeart/2005/8/layout/hierarchy2"/>
    <dgm:cxn modelId="{90233894-4FF3-4120-BA49-7D18C747E5D9}" type="presParOf" srcId="{35DCFA5A-040E-4C16-9DA1-67582A8345EB}" destId="{B988B953-FD45-4B82-B324-BBEDA4781C7C}" srcOrd="3" destOrd="0" presId="urn:microsoft.com/office/officeart/2005/8/layout/hierarchy2"/>
    <dgm:cxn modelId="{3EDA00F4-126B-4F0F-BC55-5D6D404E128E}" type="presParOf" srcId="{B988B953-FD45-4B82-B324-BBEDA4781C7C}" destId="{E307BBB1-2B75-4CAD-AECA-ED3F08484F4A}" srcOrd="0" destOrd="0" presId="urn:microsoft.com/office/officeart/2005/8/layout/hierarchy2"/>
    <dgm:cxn modelId="{04D34E6F-C980-4374-BB54-2DEE033B9A82}" type="presParOf" srcId="{B988B953-FD45-4B82-B324-BBEDA4781C7C}" destId="{0B7FF15A-BD65-491C-B4B3-28383B0334F4}" srcOrd="1" destOrd="0" presId="urn:microsoft.com/office/officeart/2005/8/layout/hierarchy2"/>
    <dgm:cxn modelId="{CFD46E79-7370-43EC-ABAD-AEE24A599F3D}" type="presParOf" srcId="{0B7FF15A-BD65-491C-B4B3-28383B0334F4}" destId="{B452FA51-31D8-496C-B60E-B2D850AF4AB8}" srcOrd="0" destOrd="0" presId="urn:microsoft.com/office/officeart/2005/8/layout/hierarchy2"/>
    <dgm:cxn modelId="{D9CBB482-9948-4C05-B1D1-1CDEC005A7C7}" type="presParOf" srcId="{B452FA51-31D8-496C-B60E-B2D850AF4AB8}" destId="{3FF8C0CC-49C7-4DB6-B4D7-DB5F8AE12E7C}" srcOrd="0" destOrd="0" presId="urn:microsoft.com/office/officeart/2005/8/layout/hierarchy2"/>
    <dgm:cxn modelId="{DDE67558-26DD-46A9-9024-883F245351E9}" type="presParOf" srcId="{0B7FF15A-BD65-491C-B4B3-28383B0334F4}" destId="{2A2FCEC2-7920-4A58-AD7C-AA36C3C25369}" srcOrd="1" destOrd="0" presId="urn:microsoft.com/office/officeart/2005/8/layout/hierarchy2"/>
    <dgm:cxn modelId="{526BFB2B-DE10-41BE-A04C-769C896E6E3E}" type="presParOf" srcId="{2A2FCEC2-7920-4A58-AD7C-AA36C3C25369}" destId="{2B0C22CC-44AB-4A52-B33B-D55C04F6E513}" srcOrd="0" destOrd="0" presId="urn:microsoft.com/office/officeart/2005/8/layout/hierarchy2"/>
    <dgm:cxn modelId="{A90935C7-9A64-492B-9D65-E8F7F77B1F23}" type="presParOf" srcId="{2A2FCEC2-7920-4A58-AD7C-AA36C3C25369}" destId="{BC8F4227-F119-4B1B-8232-B59BD6CF92D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390687" y="2442679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400" kern="1200" dirty="0"/>
        </a:p>
      </dsp:txBody>
      <dsp:txXfrm>
        <a:off x="390687" y="2442679"/>
        <a:ext cx="1061419" cy="530709"/>
      </dsp:txXfrm>
    </dsp:sp>
    <dsp:sp modelId="{81BEB010-F4D3-4071-8A4F-317F6F9A93EF}">
      <dsp:nvSpPr>
        <dsp:cNvPr id="0" name=""/>
        <dsp:cNvSpPr/>
      </dsp:nvSpPr>
      <dsp:spPr>
        <a:xfrm rot="17350740">
          <a:off x="1018209" y="2087105"/>
          <a:ext cx="1292362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292362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7350740">
        <a:off x="1632081" y="2065408"/>
        <a:ext cx="64618" cy="64618"/>
      </dsp:txXfrm>
    </dsp:sp>
    <dsp:sp modelId="{204C6BE7-14C3-4DF6-B3E7-5E6343514A22}">
      <dsp:nvSpPr>
        <dsp:cNvPr id="0" name=""/>
        <dsp:cNvSpPr/>
      </dsp:nvSpPr>
      <dsp:spPr>
        <a:xfrm>
          <a:off x="1876674" y="1222046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1876674" y="1222046"/>
        <a:ext cx="1061419" cy="530709"/>
      </dsp:txXfrm>
    </dsp:sp>
    <dsp:sp modelId="{63CEFAD2-A4F0-48DA-B528-F3358201228C}">
      <dsp:nvSpPr>
        <dsp:cNvPr id="0" name=""/>
        <dsp:cNvSpPr/>
      </dsp:nvSpPr>
      <dsp:spPr>
        <a:xfrm rot="19457599">
          <a:off x="2888949" y="1324209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137306" y="1321751"/>
        <a:ext cx="26142" cy="26142"/>
      </dsp:txXfrm>
    </dsp:sp>
    <dsp:sp modelId="{5676D8F1-5B82-44FE-996F-7D17701F551F}">
      <dsp:nvSpPr>
        <dsp:cNvPr id="0" name=""/>
        <dsp:cNvSpPr/>
      </dsp:nvSpPr>
      <dsp:spPr>
        <a:xfrm>
          <a:off x="3362661" y="916888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3362661" y="916888"/>
        <a:ext cx="1061419" cy="530709"/>
      </dsp:txXfrm>
    </dsp:sp>
    <dsp:sp modelId="{5900E61A-3226-4D21-92BC-7454B2AFFE52}">
      <dsp:nvSpPr>
        <dsp:cNvPr id="0" name=""/>
        <dsp:cNvSpPr/>
      </dsp:nvSpPr>
      <dsp:spPr>
        <a:xfrm rot="18289469">
          <a:off x="4264630" y="866472"/>
          <a:ext cx="7434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7434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617777" y="858498"/>
        <a:ext cx="37173" cy="37173"/>
      </dsp:txXfrm>
    </dsp:sp>
    <dsp:sp modelId="{1346E23B-9AA8-4919-A1B5-E1111163EE88}">
      <dsp:nvSpPr>
        <dsp:cNvPr id="0" name=""/>
        <dsp:cNvSpPr/>
      </dsp:nvSpPr>
      <dsp:spPr>
        <a:xfrm>
          <a:off x="4848648" y="306572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4848648" y="306572"/>
        <a:ext cx="1061419" cy="530709"/>
      </dsp:txXfrm>
    </dsp:sp>
    <dsp:sp modelId="{7A94F9E5-2610-48FC-BC73-283DB6CB4A95}">
      <dsp:nvSpPr>
        <dsp:cNvPr id="0" name=""/>
        <dsp:cNvSpPr/>
      </dsp:nvSpPr>
      <dsp:spPr>
        <a:xfrm rot="19457599">
          <a:off x="5860923" y="408735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109280" y="406277"/>
        <a:ext cx="26142" cy="26142"/>
      </dsp:txXfrm>
    </dsp:sp>
    <dsp:sp modelId="{7E5F6F22-FC32-43A7-ADAC-04DD52A1EACE}">
      <dsp:nvSpPr>
        <dsp:cNvPr id="0" name=""/>
        <dsp:cNvSpPr/>
      </dsp:nvSpPr>
      <dsp:spPr>
        <a:xfrm>
          <a:off x="6334635" y="1414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6334635" y="1414"/>
        <a:ext cx="1061419" cy="530709"/>
      </dsp:txXfrm>
    </dsp:sp>
    <dsp:sp modelId="{3DB59059-BA66-4AC2-A107-F827FFB4FC00}">
      <dsp:nvSpPr>
        <dsp:cNvPr id="0" name=""/>
        <dsp:cNvSpPr/>
      </dsp:nvSpPr>
      <dsp:spPr>
        <a:xfrm rot="2142401">
          <a:off x="5860923" y="713893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109280" y="711435"/>
        <a:ext cx="26142" cy="26142"/>
      </dsp:txXfrm>
    </dsp:sp>
    <dsp:sp modelId="{6470BFA9-C327-4096-8D61-EA4CA9C27CB4}">
      <dsp:nvSpPr>
        <dsp:cNvPr id="0" name=""/>
        <dsp:cNvSpPr/>
      </dsp:nvSpPr>
      <dsp:spPr>
        <a:xfrm>
          <a:off x="6334635" y="611730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6334635" y="611730"/>
        <a:ext cx="1061419" cy="530709"/>
      </dsp:txXfrm>
    </dsp:sp>
    <dsp:sp modelId="{0E6F3A45-E3FC-4812-B7FE-750954AF4F63}">
      <dsp:nvSpPr>
        <dsp:cNvPr id="0" name=""/>
        <dsp:cNvSpPr/>
      </dsp:nvSpPr>
      <dsp:spPr>
        <a:xfrm>
          <a:off x="4424080" y="1171630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25750" y="1171629"/>
        <a:ext cx="21228" cy="21228"/>
      </dsp:txXfrm>
    </dsp:sp>
    <dsp:sp modelId="{B6A78734-6665-4B64-AEBF-1BA412E19239}">
      <dsp:nvSpPr>
        <dsp:cNvPr id="0" name=""/>
        <dsp:cNvSpPr/>
      </dsp:nvSpPr>
      <dsp:spPr>
        <a:xfrm>
          <a:off x="4848648" y="916888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4848648" y="916888"/>
        <a:ext cx="1061419" cy="530709"/>
      </dsp:txXfrm>
    </dsp:sp>
    <dsp:sp modelId="{80B8C395-45F5-4B28-9A18-8ED8D7AF3EF4}">
      <dsp:nvSpPr>
        <dsp:cNvPr id="0" name=""/>
        <dsp:cNvSpPr/>
      </dsp:nvSpPr>
      <dsp:spPr>
        <a:xfrm rot="3310531">
          <a:off x="4264630" y="1476789"/>
          <a:ext cx="7434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7434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617777" y="1468815"/>
        <a:ext cx="37173" cy="37173"/>
      </dsp:txXfrm>
    </dsp:sp>
    <dsp:sp modelId="{9D8C6645-9257-43DC-8ECE-FAC4BD31B83D}">
      <dsp:nvSpPr>
        <dsp:cNvPr id="0" name=""/>
        <dsp:cNvSpPr/>
      </dsp:nvSpPr>
      <dsp:spPr>
        <a:xfrm>
          <a:off x="4848648" y="1527205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4848648" y="1527205"/>
        <a:ext cx="1061419" cy="530709"/>
      </dsp:txXfrm>
    </dsp:sp>
    <dsp:sp modelId="{3BDB2592-9155-44B3-830F-A4DE2AD219F9}">
      <dsp:nvSpPr>
        <dsp:cNvPr id="0" name=""/>
        <dsp:cNvSpPr/>
      </dsp:nvSpPr>
      <dsp:spPr>
        <a:xfrm rot="2142401">
          <a:off x="2888949" y="1629368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137306" y="1626909"/>
        <a:ext cx="26142" cy="26142"/>
      </dsp:txXfrm>
    </dsp:sp>
    <dsp:sp modelId="{85FB0DF2-A3E1-4974-9B79-E9CE0007D262}">
      <dsp:nvSpPr>
        <dsp:cNvPr id="0" name=""/>
        <dsp:cNvSpPr/>
      </dsp:nvSpPr>
      <dsp:spPr>
        <a:xfrm>
          <a:off x="3362661" y="1527205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3362661" y="1527205"/>
        <a:ext cx="1061419" cy="530709"/>
      </dsp:txXfrm>
    </dsp:sp>
    <dsp:sp modelId="{B67B4605-2B5B-4BFF-A133-24AD4DFB0BD7}">
      <dsp:nvSpPr>
        <dsp:cNvPr id="0" name=""/>
        <dsp:cNvSpPr/>
      </dsp:nvSpPr>
      <dsp:spPr>
        <a:xfrm>
          <a:off x="1452106" y="2697421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1653776" y="2697419"/>
        <a:ext cx="21228" cy="21228"/>
      </dsp:txXfrm>
    </dsp:sp>
    <dsp:sp modelId="{3B5FE956-A36D-42F5-B3B1-3502210CF386}">
      <dsp:nvSpPr>
        <dsp:cNvPr id="0" name=""/>
        <dsp:cNvSpPr/>
      </dsp:nvSpPr>
      <dsp:spPr>
        <a:xfrm>
          <a:off x="1876674" y="2442679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1876674" y="2442679"/>
        <a:ext cx="1061419" cy="530709"/>
      </dsp:txXfrm>
    </dsp:sp>
    <dsp:sp modelId="{6FBF80DB-CDA6-46CB-9FA7-106C6AD409AB}">
      <dsp:nvSpPr>
        <dsp:cNvPr id="0" name=""/>
        <dsp:cNvSpPr/>
      </dsp:nvSpPr>
      <dsp:spPr>
        <a:xfrm rot="19457599">
          <a:off x="2888949" y="2544842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137306" y="2542383"/>
        <a:ext cx="26142" cy="26142"/>
      </dsp:txXfrm>
    </dsp:sp>
    <dsp:sp modelId="{7A0D6507-8F08-4EC4-AA0E-4456DCF48B98}">
      <dsp:nvSpPr>
        <dsp:cNvPr id="0" name=""/>
        <dsp:cNvSpPr/>
      </dsp:nvSpPr>
      <dsp:spPr>
        <a:xfrm>
          <a:off x="3362661" y="213752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3362661" y="2137521"/>
        <a:ext cx="1061419" cy="530709"/>
      </dsp:txXfrm>
    </dsp:sp>
    <dsp:sp modelId="{F4451BFA-15EF-48DF-992B-F1CB27B1C004}">
      <dsp:nvSpPr>
        <dsp:cNvPr id="0" name=""/>
        <dsp:cNvSpPr/>
      </dsp:nvSpPr>
      <dsp:spPr>
        <a:xfrm rot="2142401">
          <a:off x="2888949" y="2850000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137306" y="2847541"/>
        <a:ext cx="26142" cy="26142"/>
      </dsp:txXfrm>
    </dsp:sp>
    <dsp:sp modelId="{E307BBB1-2B75-4CAD-AECA-ED3F08484F4A}">
      <dsp:nvSpPr>
        <dsp:cNvPr id="0" name=""/>
        <dsp:cNvSpPr/>
      </dsp:nvSpPr>
      <dsp:spPr>
        <a:xfrm>
          <a:off x="3362661" y="2747837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3362661" y="2747837"/>
        <a:ext cx="1061419" cy="530709"/>
      </dsp:txXfrm>
    </dsp:sp>
    <dsp:sp modelId="{B452FA51-31D8-496C-B60E-B2D850AF4AB8}">
      <dsp:nvSpPr>
        <dsp:cNvPr id="0" name=""/>
        <dsp:cNvSpPr/>
      </dsp:nvSpPr>
      <dsp:spPr>
        <a:xfrm>
          <a:off x="4424080" y="3002579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25750" y="3002577"/>
        <a:ext cx="21228" cy="21228"/>
      </dsp:txXfrm>
    </dsp:sp>
    <dsp:sp modelId="{2B0C22CC-44AB-4A52-B33B-D55C04F6E513}">
      <dsp:nvSpPr>
        <dsp:cNvPr id="0" name=""/>
        <dsp:cNvSpPr/>
      </dsp:nvSpPr>
      <dsp:spPr>
        <a:xfrm>
          <a:off x="4848648" y="2747837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4848648" y="2747837"/>
        <a:ext cx="1061419" cy="530709"/>
      </dsp:txXfrm>
    </dsp:sp>
    <dsp:sp modelId="{DD182FFA-0C1C-41AF-AF2C-8F443CF0B585}">
      <dsp:nvSpPr>
        <dsp:cNvPr id="0" name=""/>
        <dsp:cNvSpPr/>
      </dsp:nvSpPr>
      <dsp:spPr>
        <a:xfrm rot="4249260">
          <a:off x="1018209" y="3307737"/>
          <a:ext cx="1292362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292362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249260">
        <a:off x="1632081" y="3286041"/>
        <a:ext cx="64618" cy="64618"/>
      </dsp:txXfrm>
    </dsp:sp>
    <dsp:sp modelId="{972AE924-3B69-4C25-9113-D95165131F8E}">
      <dsp:nvSpPr>
        <dsp:cNvPr id="0" name=""/>
        <dsp:cNvSpPr/>
      </dsp:nvSpPr>
      <dsp:spPr>
        <a:xfrm>
          <a:off x="1876674" y="366331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400" kern="1200" dirty="0"/>
        </a:p>
      </dsp:txBody>
      <dsp:txXfrm>
        <a:off x="1876674" y="3663311"/>
        <a:ext cx="1061419" cy="530709"/>
      </dsp:txXfrm>
    </dsp:sp>
    <dsp:sp modelId="{59D7D25A-507C-4F26-829E-608DE822431A}">
      <dsp:nvSpPr>
        <dsp:cNvPr id="0" name=""/>
        <dsp:cNvSpPr/>
      </dsp:nvSpPr>
      <dsp:spPr>
        <a:xfrm>
          <a:off x="2938093" y="3918053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139763" y="3918052"/>
        <a:ext cx="21228" cy="21228"/>
      </dsp:txXfrm>
    </dsp:sp>
    <dsp:sp modelId="{83DB8129-4FF2-46F9-BD84-845944BDFC1E}">
      <dsp:nvSpPr>
        <dsp:cNvPr id="0" name=""/>
        <dsp:cNvSpPr/>
      </dsp:nvSpPr>
      <dsp:spPr>
        <a:xfrm>
          <a:off x="3362661" y="366331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3362661" y="3663311"/>
        <a:ext cx="1061419" cy="530709"/>
      </dsp:txXfrm>
    </dsp:sp>
    <dsp:sp modelId="{768B43C7-CED5-4863-B527-BFCDED55B1BA}">
      <dsp:nvSpPr>
        <dsp:cNvPr id="0" name=""/>
        <dsp:cNvSpPr/>
      </dsp:nvSpPr>
      <dsp:spPr>
        <a:xfrm>
          <a:off x="4424080" y="3918053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25750" y="3918052"/>
        <a:ext cx="21228" cy="21228"/>
      </dsp:txXfrm>
    </dsp:sp>
    <dsp:sp modelId="{F66FB93E-3692-478E-B08F-1587A791D2B6}">
      <dsp:nvSpPr>
        <dsp:cNvPr id="0" name=""/>
        <dsp:cNvSpPr/>
      </dsp:nvSpPr>
      <dsp:spPr>
        <a:xfrm>
          <a:off x="4848648" y="366331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4848648" y="3663311"/>
        <a:ext cx="1061419" cy="530709"/>
      </dsp:txXfrm>
    </dsp:sp>
    <dsp:sp modelId="{D60FB6DD-2A08-4E9A-9E47-A6A0BDC3F649}">
      <dsp:nvSpPr>
        <dsp:cNvPr id="0" name=""/>
        <dsp:cNvSpPr/>
      </dsp:nvSpPr>
      <dsp:spPr>
        <a:xfrm rot="19457599">
          <a:off x="5860923" y="3765474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109280" y="3763015"/>
        <a:ext cx="26142" cy="26142"/>
      </dsp:txXfrm>
    </dsp:sp>
    <dsp:sp modelId="{CD20B86F-CFF3-4A2F-8A1C-1F080FC9E35F}">
      <dsp:nvSpPr>
        <dsp:cNvPr id="0" name=""/>
        <dsp:cNvSpPr/>
      </dsp:nvSpPr>
      <dsp:spPr>
        <a:xfrm>
          <a:off x="6334635" y="3358153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6334635" y="3358153"/>
        <a:ext cx="1061419" cy="530709"/>
      </dsp:txXfrm>
    </dsp:sp>
    <dsp:sp modelId="{D85608D2-7C06-403B-B80D-AC0867B825F3}">
      <dsp:nvSpPr>
        <dsp:cNvPr id="0" name=""/>
        <dsp:cNvSpPr/>
      </dsp:nvSpPr>
      <dsp:spPr>
        <a:xfrm rot="2142401">
          <a:off x="5860923" y="4070632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109280" y="4068174"/>
        <a:ext cx="26142" cy="26142"/>
      </dsp:txXfrm>
    </dsp:sp>
    <dsp:sp modelId="{649045F0-4E88-41C2-A1AB-81237382B940}">
      <dsp:nvSpPr>
        <dsp:cNvPr id="0" name=""/>
        <dsp:cNvSpPr/>
      </dsp:nvSpPr>
      <dsp:spPr>
        <a:xfrm>
          <a:off x="6334635" y="3968469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kern="1200" dirty="0"/>
        </a:p>
      </dsp:txBody>
      <dsp:txXfrm>
        <a:off x="6334635" y="3968469"/>
        <a:ext cx="1061419" cy="530709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/>
        </a:p>
      </dsp:txBody>
      <dsp:txXfrm>
        <a:off x="1654" y="2488892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429760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420326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1746625" y="1772208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889289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1413866"/>
        <a:ext cx="1246407" cy="623203"/>
      </dsp:txXfrm>
    </dsp:sp>
    <dsp:sp modelId="{5900E61A-3226-4D21-92BC-7454B2AFFE52}">
      <dsp:nvSpPr>
        <dsp:cNvPr id="0" name=""/>
        <dsp:cNvSpPr/>
      </dsp:nvSpPr>
      <dsp:spPr>
        <a:xfrm rot="18289469">
          <a:off x="4550764" y="1354733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965459" y="1345299"/>
        <a:ext cx="43652" cy="43652"/>
      </dsp:txXfrm>
    </dsp:sp>
    <dsp:sp modelId="{1346E23B-9AA8-4919-A1B5-E1111163EE88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697181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6425265" y="817219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716906" y="814262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6981537" y="33883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800" kern="1200" dirty="0" smtClean="0"/>
            <a:t>p</a:t>
          </a:r>
          <a:endParaRPr kumimoji="1" lang="ja-JP" altLang="en-US" sz="2800" kern="1200" dirty="0"/>
        </a:p>
      </dsp:txBody>
      <dsp:txXfrm>
        <a:off x="6981537" y="338839"/>
        <a:ext cx="1246407" cy="623203"/>
      </dsp:txXfrm>
    </dsp:sp>
    <dsp:sp modelId="{3DB59059-BA66-4AC2-A107-F827FFB4FC00}">
      <dsp:nvSpPr>
        <dsp:cNvPr id="0" name=""/>
        <dsp:cNvSpPr/>
      </dsp:nvSpPr>
      <dsp:spPr>
        <a:xfrm rot="2142401">
          <a:off x="6425265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716906" y="1172605"/>
        <a:ext cx="30699" cy="30699"/>
      </dsp:txXfrm>
    </dsp:sp>
    <dsp:sp modelId="{6470BFA9-C327-4096-8D61-EA4CA9C27CB4}">
      <dsp:nvSpPr>
        <dsp:cNvPr id="0" name=""/>
        <dsp:cNvSpPr/>
      </dsp:nvSpPr>
      <dsp:spPr>
        <a:xfrm>
          <a:off x="6981537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6981537" y="1055523"/>
        <a:ext cx="1246407" cy="623203"/>
      </dsp:txXfrm>
    </dsp:sp>
    <dsp:sp modelId="{0E6F3A45-E3FC-4812-B7FE-750954AF4F63}">
      <dsp:nvSpPr>
        <dsp:cNvPr id="0" name=""/>
        <dsp:cNvSpPr/>
      </dsp:nvSpPr>
      <dsp:spPr>
        <a:xfrm>
          <a:off x="4738003" y="1713075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1713004"/>
        <a:ext cx="24928" cy="24928"/>
      </dsp:txXfrm>
    </dsp:sp>
    <dsp:sp modelId="{B6A78734-6665-4B64-AEBF-1BA412E19239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1413866"/>
        <a:ext cx="1246407" cy="623203"/>
      </dsp:txXfrm>
    </dsp:sp>
    <dsp:sp modelId="{80B8C395-45F5-4B28-9A18-8ED8D7AF3EF4}">
      <dsp:nvSpPr>
        <dsp:cNvPr id="0" name=""/>
        <dsp:cNvSpPr/>
      </dsp:nvSpPr>
      <dsp:spPr>
        <a:xfrm rot="3310531">
          <a:off x="4550764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965459" y="2061984"/>
        <a:ext cx="43652" cy="43652"/>
      </dsp:txXfrm>
    </dsp:sp>
    <dsp:sp modelId="{9D8C6645-9257-43DC-8ECE-FAC4BD31B83D}">
      <dsp:nvSpPr>
        <dsp:cNvPr id="0" name=""/>
        <dsp:cNvSpPr/>
      </dsp:nvSpPr>
      <dsp:spPr>
        <a:xfrm>
          <a:off x="5236567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2130550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2250588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2247631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2130550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3146444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3137011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1746625" y="3205577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3322658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2847235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683957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681000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3563919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863128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863057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3563919"/>
        <a:ext cx="1246407" cy="623203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/>
        </a:p>
      </dsp:txBody>
      <dsp:txXfrm>
        <a:off x="1654" y="2488892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429760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420326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700" kern="1200" dirty="0"/>
        </a:p>
      </dsp:txBody>
      <dsp:txXfrm>
        <a:off x="1746625" y="1772208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889289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700" kern="1200" dirty="0"/>
        </a:p>
      </dsp:txBody>
      <dsp:txXfrm>
        <a:off x="3491596" y="1413866"/>
        <a:ext cx="1246407" cy="623203"/>
      </dsp:txXfrm>
    </dsp:sp>
    <dsp:sp modelId="{5900E61A-3226-4D21-92BC-7454B2AFFE52}">
      <dsp:nvSpPr>
        <dsp:cNvPr id="0" name=""/>
        <dsp:cNvSpPr/>
      </dsp:nvSpPr>
      <dsp:spPr>
        <a:xfrm rot="18289469">
          <a:off x="4550764" y="1354733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965459" y="1345299"/>
        <a:ext cx="43652" cy="43652"/>
      </dsp:txXfrm>
    </dsp:sp>
    <dsp:sp modelId="{1346E23B-9AA8-4919-A1B5-E1111163EE88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700" kern="1200" dirty="0"/>
        </a:p>
      </dsp:txBody>
      <dsp:txXfrm>
        <a:off x="5236567" y="697181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6425265" y="817219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716906" y="814262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6981537" y="33883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6981537" y="338839"/>
        <a:ext cx="1246407" cy="623203"/>
      </dsp:txXfrm>
    </dsp:sp>
    <dsp:sp modelId="{3DB59059-BA66-4AC2-A107-F827FFB4FC00}">
      <dsp:nvSpPr>
        <dsp:cNvPr id="0" name=""/>
        <dsp:cNvSpPr/>
      </dsp:nvSpPr>
      <dsp:spPr>
        <a:xfrm rot="2142401">
          <a:off x="6425265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716906" y="1172605"/>
        <a:ext cx="30699" cy="30699"/>
      </dsp:txXfrm>
    </dsp:sp>
    <dsp:sp modelId="{6470BFA9-C327-4096-8D61-EA4CA9C27CB4}">
      <dsp:nvSpPr>
        <dsp:cNvPr id="0" name=""/>
        <dsp:cNvSpPr/>
      </dsp:nvSpPr>
      <dsp:spPr>
        <a:xfrm>
          <a:off x="6981537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6981537" y="1055523"/>
        <a:ext cx="1246407" cy="623203"/>
      </dsp:txXfrm>
    </dsp:sp>
    <dsp:sp modelId="{0E6F3A45-E3FC-4812-B7FE-750954AF4F63}">
      <dsp:nvSpPr>
        <dsp:cNvPr id="0" name=""/>
        <dsp:cNvSpPr/>
      </dsp:nvSpPr>
      <dsp:spPr>
        <a:xfrm>
          <a:off x="4738003" y="1713075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1713004"/>
        <a:ext cx="24928" cy="24928"/>
      </dsp:txXfrm>
    </dsp:sp>
    <dsp:sp modelId="{B6A78734-6665-4B64-AEBF-1BA412E19239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5236567" y="1413866"/>
        <a:ext cx="1246407" cy="623203"/>
      </dsp:txXfrm>
    </dsp:sp>
    <dsp:sp modelId="{80B8C395-45F5-4B28-9A18-8ED8D7AF3EF4}">
      <dsp:nvSpPr>
        <dsp:cNvPr id="0" name=""/>
        <dsp:cNvSpPr/>
      </dsp:nvSpPr>
      <dsp:spPr>
        <a:xfrm rot="3310531">
          <a:off x="4550764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965459" y="2061984"/>
        <a:ext cx="43652" cy="43652"/>
      </dsp:txXfrm>
    </dsp:sp>
    <dsp:sp modelId="{9D8C6645-9257-43DC-8ECE-FAC4BD31B83D}">
      <dsp:nvSpPr>
        <dsp:cNvPr id="0" name=""/>
        <dsp:cNvSpPr/>
      </dsp:nvSpPr>
      <dsp:spPr>
        <a:xfrm>
          <a:off x="5236567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5236567" y="2130550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2250588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2247631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3491596" y="2130550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3146444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3137011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1746625" y="3205577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3322658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3491596" y="2847235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683957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681000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3491596" y="3563919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863128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863057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700" kern="1200" dirty="0" smtClean="0"/>
            <a:t>￢</a:t>
          </a:r>
          <a:r>
            <a:rPr kumimoji="1" lang="en-US" altLang="ja-JP" sz="2700" kern="1200" dirty="0" smtClean="0"/>
            <a:t>p</a:t>
          </a:r>
          <a:endParaRPr kumimoji="1" lang="ja-JP" altLang="en-US" sz="2700" kern="1200" dirty="0"/>
        </a:p>
      </dsp:txBody>
      <dsp:txXfrm>
        <a:off x="5236567" y="3563919"/>
        <a:ext cx="1246407" cy="623203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/>
        </a:p>
      </dsp:txBody>
      <dsp:txXfrm>
        <a:off x="1654" y="2488892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429760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420326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1746625" y="1772208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889289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3491596" y="1413866"/>
        <a:ext cx="1246407" cy="623203"/>
      </dsp:txXfrm>
    </dsp:sp>
    <dsp:sp modelId="{5900E61A-3226-4D21-92BC-7454B2AFFE52}">
      <dsp:nvSpPr>
        <dsp:cNvPr id="0" name=""/>
        <dsp:cNvSpPr/>
      </dsp:nvSpPr>
      <dsp:spPr>
        <a:xfrm rot="18289469">
          <a:off x="4550764" y="1354733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965459" y="1345299"/>
        <a:ext cx="43652" cy="43652"/>
      </dsp:txXfrm>
    </dsp:sp>
    <dsp:sp modelId="{1346E23B-9AA8-4919-A1B5-E1111163EE88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5236567" y="697181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6425265" y="817219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716906" y="814262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6981537" y="33883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en-US" altLang="ja-JP" sz="2200" kern="1200" dirty="0" smtClean="0"/>
        </a:p>
      </dsp:txBody>
      <dsp:txXfrm>
        <a:off x="6981537" y="338839"/>
        <a:ext cx="1246407" cy="623203"/>
      </dsp:txXfrm>
    </dsp:sp>
    <dsp:sp modelId="{3DB59059-BA66-4AC2-A107-F827FFB4FC00}">
      <dsp:nvSpPr>
        <dsp:cNvPr id="0" name=""/>
        <dsp:cNvSpPr/>
      </dsp:nvSpPr>
      <dsp:spPr>
        <a:xfrm rot="2142401">
          <a:off x="6425265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716906" y="1172605"/>
        <a:ext cx="30699" cy="30699"/>
      </dsp:txXfrm>
    </dsp:sp>
    <dsp:sp modelId="{6470BFA9-C327-4096-8D61-EA4CA9C27CB4}">
      <dsp:nvSpPr>
        <dsp:cNvPr id="0" name=""/>
        <dsp:cNvSpPr/>
      </dsp:nvSpPr>
      <dsp:spPr>
        <a:xfrm>
          <a:off x="6981537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6981537" y="1055523"/>
        <a:ext cx="1246407" cy="623203"/>
      </dsp:txXfrm>
    </dsp:sp>
    <dsp:sp modelId="{0E6F3A45-E3FC-4812-B7FE-750954AF4F63}">
      <dsp:nvSpPr>
        <dsp:cNvPr id="0" name=""/>
        <dsp:cNvSpPr/>
      </dsp:nvSpPr>
      <dsp:spPr>
        <a:xfrm>
          <a:off x="4738003" y="1713075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1713004"/>
        <a:ext cx="24928" cy="24928"/>
      </dsp:txXfrm>
    </dsp:sp>
    <dsp:sp modelId="{B6A78734-6665-4B64-AEBF-1BA412E19239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5236567" y="1413866"/>
        <a:ext cx="1246407" cy="623203"/>
      </dsp:txXfrm>
    </dsp:sp>
    <dsp:sp modelId="{80B8C395-45F5-4B28-9A18-8ED8D7AF3EF4}">
      <dsp:nvSpPr>
        <dsp:cNvPr id="0" name=""/>
        <dsp:cNvSpPr/>
      </dsp:nvSpPr>
      <dsp:spPr>
        <a:xfrm rot="3310531">
          <a:off x="4550764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965459" y="2061984"/>
        <a:ext cx="43652" cy="43652"/>
      </dsp:txXfrm>
    </dsp:sp>
    <dsp:sp modelId="{9D8C6645-9257-43DC-8ECE-FAC4BD31B83D}">
      <dsp:nvSpPr>
        <dsp:cNvPr id="0" name=""/>
        <dsp:cNvSpPr/>
      </dsp:nvSpPr>
      <dsp:spPr>
        <a:xfrm>
          <a:off x="5236567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5236567" y="2130550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2250588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2247631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2130550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3146444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3137011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1746625" y="3205577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3322658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3491596" y="2847235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683957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681000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>
              <a:solidFill>
                <a:schemeClr val="tx1"/>
              </a:solidFill>
            </a:rPr>
            <a:t>￢</a:t>
          </a:r>
          <a:r>
            <a:rPr kumimoji="1" lang="en-US" altLang="ja-JP" sz="2200" kern="1200" dirty="0" smtClean="0">
              <a:solidFill>
                <a:schemeClr val="tx1"/>
              </a:solidFill>
            </a:rPr>
            <a:t>p</a:t>
          </a:r>
          <a:endParaRPr kumimoji="1" lang="ja-JP" altLang="en-US" sz="2200" kern="1200" dirty="0">
            <a:solidFill>
              <a:schemeClr val="tx1"/>
            </a:solidFill>
          </a:endParaRPr>
        </a:p>
      </dsp:txBody>
      <dsp:txXfrm>
        <a:off x="3491596" y="3563919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863128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863057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5236567" y="3563919"/>
        <a:ext cx="1246407" cy="623203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1654" y="2488892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429760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420326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1746625" y="1772208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889289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3491596" y="1413866"/>
        <a:ext cx="1246407" cy="623203"/>
      </dsp:txXfrm>
    </dsp:sp>
    <dsp:sp modelId="{5900E61A-3226-4D21-92BC-7454B2AFFE52}">
      <dsp:nvSpPr>
        <dsp:cNvPr id="0" name=""/>
        <dsp:cNvSpPr/>
      </dsp:nvSpPr>
      <dsp:spPr>
        <a:xfrm rot="18289469">
          <a:off x="4550764" y="1354733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965459" y="1345299"/>
        <a:ext cx="43652" cy="43652"/>
      </dsp:txXfrm>
    </dsp:sp>
    <dsp:sp modelId="{1346E23B-9AA8-4919-A1B5-E1111163EE88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5236567" y="697181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6425265" y="817219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716906" y="814262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6981537" y="33883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6981537" y="338839"/>
        <a:ext cx="1246407" cy="623203"/>
      </dsp:txXfrm>
    </dsp:sp>
    <dsp:sp modelId="{3DB59059-BA66-4AC2-A107-F827FFB4FC00}">
      <dsp:nvSpPr>
        <dsp:cNvPr id="0" name=""/>
        <dsp:cNvSpPr/>
      </dsp:nvSpPr>
      <dsp:spPr>
        <a:xfrm rot="2142401">
          <a:off x="6425265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716906" y="1172605"/>
        <a:ext cx="30699" cy="30699"/>
      </dsp:txXfrm>
    </dsp:sp>
    <dsp:sp modelId="{6470BFA9-C327-4096-8D61-EA4CA9C27CB4}">
      <dsp:nvSpPr>
        <dsp:cNvPr id="0" name=""/>
        <dsp:cNvSpPr/>
      </dsp:nvSpPr>
      <dsp:spPr>
        <a:xfrm>
          <a:off x="6981537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6981537" y="1055523"/>
        <a:ext cx="1246407" cy="623203"/>
      </dsp:txXfrm>
    </dsp:sp>
    <dsp:sp modelId="{0E6F3A45-E3FC-4812-B7FE-750954AF4F63}">
      <dsp:nvSpPr>
        <dsp:cNvPr id="0" name=""/>
        <dsp:cNvSpPr/>
      </dsp:nvSpPr>
      <dsp:spPr>
        <a:xfrm>
          <a:off x="4738003" y="1713075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1713004"/>
        <a:ext cx="24928" cy="24928"/>
      </dsp:txXfrm>
    </dsp:sp>
    <dsp:sp modelId="{B6A78734-6665-4B64-AEBF-1BA412E19239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5236567" y="1413866"/>
        <a:ext cx="1246407" cy="623203"/>
      </dsp:txXfrm>
    </dsp:sp>
    <dsp:sp modelId="{80B8C395-45F5-4B28-9A18-8ED8D7AF3EF4}">
      <dsp:nvSpPr>
        <dsp:cNvPr id="0" name=""/>
        <dsp:cNvSpPr/>
      </dsp:nvSpPr>
      <dsp:spPr>
        <a:xfrm rot="3310531">
          <a:off x="4550764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965459" y="2061984"/>
        <a:ext cx="43652" cy="43652"/>
      </dsp:txXfrm>
    </dsp:sp>
    <dsp:sp modelId="{9D8C6645-9257-43DC-8ECE-FAC4BD31B83D}">
      <dsp:nvSpPr>
        <dsp:cNvPr id="0" name=""/>
        <dsp:cNvSpPr/>
      </dsp:nvSpPr>
      <dsp:spPr>
        <a:xfrm>
          <a:off x="5236567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5236567" y="2130550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2250588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2247631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2130550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3146444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3137011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1746625" y="3205577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3322658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2847235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683957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681000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3563919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863128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863057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5236567" y="3563919"/>
        <a:ext cx="1246407" cy="623203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99757" y="602464"/>
          <a:ext cx="3780365" cy="11321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4700" kern="1200" dirty="0"/>
        </a:p>
      </dsp:txBody>
      <dsp:txXfrm>
        <a:off x="199757" y="602464"/>
        <a:ext cx="3780365" cy="1132193"/>
      </dsp:txXfrm>
    </dsp:sp>
    <dsp:sp modelId="{81BEB010-F4D3-4071-8A4F-317F6F9A93EF}">
      <dsp:nvSpPr>
        <dsp:cNvPr id="0" name=""/>
        <dsp:cNvSpPr/>
      </dsp:nvSpPr>
      <dsp:spPr>
        <a:xfrm rot="19457301">
          <a:off x="3878324" y="810236"/>
          <a:ext cx="1082756" cy="84638"/>
        </a:xfrm>
        <a:custGeom>
          <a:avLst/>
          <a:gdLst/>
          <a:ahLst/>
          <a:cxnLst/>
          <a:rect l="0" t="0" r="0" b="0"/>
          <a:pathLst>
            <a:path>
              <a:moveTo>
                <a:pt x="0" y="42319"/>
              </a:moveTo>
              <a:lnTo>
                <a:pt x="1082756" y="42319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301">
        <a:off x="4392634" y="825486"/>
        <a:ext cx="54137" cy="54137"/>
      </dsp:txXfrm>
    </dsp:sp>
    <dsp:sp modelId="{204C6BE7-14C3-4DF6-B3E7-5E6343514A22}">
      <dsp:nvSpPr>
        <dsp:cNvPr id="0" name=""/>
        <dsp:cNvSpPr/>
      </dsp:nvSpPr>
      <dsp:spPr>
        <a:xfrm>
          <a:off x="4859282" y="311"/>
          <a:ext cx="3016199" cy="10724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4700" kern="1200" dirty="0" smtClean="0"/>
            <a:t>p:</a:t>
          </a:r>
          <a:r>
            <a:rPr kumimoji="1" lang="ja-JP" altLang="en-US" sz="4700" kern="1200" dirty="0" smtClean="0"/>
            <a:t>真</a:t>
          </a:r>
          <a:endParaRPr kumimoji="1" lang="ja-JP" altLang="en-US" sz="4700" kern="1200" dirty="0"/>
        </a:p>
      </dsp:txBody>
      <dsp:txXfrm>
        <a:off x="4859282" y="311"/>
        <a:ext cx="3016199" cy="1072476"/>
      </dsp:txXfrm>
    </dsp:sp>
    <dsp:sp modelId="{3DB59059-BA66-4AC2-A107-F827FFB4FC00}">
      <dsp:nvSpPr>
        <dsp:cNvPr id="0" name=""/>
        <dsp:cNvSpPr/>
      </dsp:nvSpPr>
      <dsp:spPr>
        <a:xfrm rot="2108029">
          <a:off x="3882194" y="1435571"/>
          <a:ext cx="1075017" cy="84638"/>
        </a:xfrm>
        <a:custGeom>
          <a:avLst/>
          <a:gdLst/>
          <a:ahLst/>
          <a:cxnLst/>
          <a:rect l="0" t="0" r="0" b="0"/>
          <a:pathLst>
            <a:path>
              <a:moveTo>
                <a:pt x="0" y="42319"/>
              </a:moveTo>
              <a:lnTo>
                <a:pt x="1075017" y="42319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08029">
        <a:off x="4392827" y="1451015"/>
        <a:ext cx="53750" cy="53750"/>
      </dsp:txXfrm>
    </dsp:sp>
    <dsp:sp modelId="{6470BFA9-C327-4096-8D61-EA4CA9C27CB4}">
      <dsp:nvSpPr>
        <dsp:cNvPr id="0" name=""/>
        <dsp:cNvSpPr/>
      </dsp:nvSpPr>
      <dsp:spPr>
        <a:xfrm>
          <a:off x="4859282" y="1237630"/>
          <a:ext cx="2920569" cy="10991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9845" tIns="29845" rIns="29845" bIns="29845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4700" kern="1200" dirty="0" smtClean="0"/>
            <a:t>P</a:t>
          </a:r>
          <a:r>
            <a:rPr kumimoji="1" lang="ja-JP" altLang="en-US" sz="4700" kern="1200" dirty="0" smtClean="0"/>
            <a:t>：偽</a:t>
          </a:r>
          <a:endParaRPr kumimoji="1" lang="ja-JP" altLang="en-US" sz="4700" kern="1200" dirty="0"/>
        </a:p>
      </dsp:txBody>
      <dsp:txXfrm>
        <a:off x="4859282" y="1237630"/>
        <a:ext cx="2920569" cy="109918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3755" y="754389"/>
          <a:ext cx="3755548" cy="11247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/>
            <a:t>P</a:t>
          </a:r>
          <a:r>
            <a:rPr kumimoji="1" lang="ja-JP" altLang="en-US" sz="1600" kern="1200" dirty="0" smtClean="0"/>
            <a:t>が真な付値でも偽な付値でも真となる論理式</a:t>
          </a:r>
          <a:endParaRPr kumimoji="1" lang="ja-JP" altLang="en-US" sz="1600" kern="1200" dirty="0"/>
        </a:p>
      </dsp:txBody>
      <dsp:txXfrm>
        <a:off x="3755" y="754389"/>
        <a:ext cx="3755548" cy="1124760"/>
      </dsp:txXfrm>
    </dsp:sp>
    <dsp:sp modelId="{81BEB010-F4D3-4071-8A4F-317F6F9A93EF}">
      <dsp:nvSpPr>
        <dsp:cNvPr id="0" name=""/>
        <dsp:cNvSpPr/>
      </dsp:nvSpPr>
      <dsp:spPr>
        <a:xfrm rot="19457301">
          <a:off x="3658174" y="965528"/>
          <a:ext cx="1075648" cy="74619"/>
        </a:xfrm>
        <a:custGeom>
          <a:avLst/>
          <a:gdLst/>
          <a:ahLst/>
          <a:cxnLst/>
          <a:rect l="0" t="0" r="0" b="0"/>
          <a:pathLst>
            <a:path>
              <a:moveTo>
                <a:pt x="0" y="37309"/>
              </a:moveTo>
              <a:lnTo>
                <a:pt x="1075648" y="37309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301">
        <a:off x="4169107" y="975946"/>
        <a:ext cx="53782" cy="53782"/>
      </dsp:txXfrm>
    </dsp:sp>
    <dsp:sp modelId="{204C6BE7-14C3-4DF6-B3E7-5E6343514A22}">
      <dsp:nvSpPr>
        <dsp:cNvPr id="0" name=""/>
        <dsp:cNvSpPr/>
      </dsp:nvSpPr>
      <dsp:spPr>
        <a:xfrm>
          <a:off x="4632692" y="156189"/>
          <a:ext cx="2996399" cy="106543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/>
            <a:t>P</a:t>
          </a:r>
          <a:r>
            <a:rPr kumimoji="1" lang="ja-JP" altLang="en-US" sz="1600" kern="1200" dirty="0" smtClean="0"/>
            <a:t>が真の古典論理の付値で真となる論理式</a:t>
          </a:r>
          <a:endParaRPr kumimoji="1" lang="ja-JP" altLang="en-US" sz="1600" kern="1200" dirty="0"/>
        </a:p>
      </dsp:txBody>
      <dsp:txXfrm>
        <a:off x="4632692" y="156189"/>
        <a:ext cx="2996399" cy="1065435"/>
      </dsp:txXfrm>
    </dsp:sp>
    <dsp:sp modelId="{3DB59059-BA66-4AC2-A107-F827FFB4FC00}">
      <dsp:nvSpPr>
        <dsp:cNvPr id="0" name=""/>
        <dsp:cNvSpPr/>
      </dsp:nvSpPr>
      <dsp:spPr>
        <a:xfrm rot="2108029">
          <a:off x="3662018" y="1586758"/>
          <a:ext cx="1067959" cy="74619"/>
        </a:xfrm>
        <a:custGeom>
          <a:avLst/>
          <a:gdLst/>
          <a:ahLst/>
          <a:cxnLst/>
          <a:rect l="0" t="0" r="0" b="0"/>
          <a:pathLst>
            <a:path>
              <a:moveTo>
                <a:pt x="0" y="37309"/>
              </a:moveTo>
              <a:lnTo>
                <a:pt x="1067959" y="37309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08029">
        <a:off x="4169299" y="1597369"/>
        <a:ext cx="53397" cy="53397"/>
      </dsp:txXfrm>
    </dsp:sp>
    <dsp:sp modelId="{6470BFA9-C327-4096-8D61-EA4CA9C27CB4}">
      <dsp:nvSpPr>
        <dsp:cNvPr id="0" name=""/>
        <dsp:cNvSpPr/>
      </dsp:nvSpPr>
      <dsp:spPr>
        <a:xfrm>
          <a:off x="4632692" y="1385385"/>
          <a:ext cx="2901396" cy="109196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1600" kern="1200" dirty="0" smtClean="0"/>
            <a:t>P</a:t>
          </a:r>
          <a:r>
            <a:rPr kumimoji="1" lang="ja-JP" altLang="en-US" sz="1600" kern="1200" dirty="0" smtClean="0"/>
            <a:t>が偽の古典論理の付値で真となる論理式</a:t>
          </a:r>
          <a:endParaRPr kumimoji="1" lang="ja-JP" altLang="en-US" sz="1600" kern="1200" dirty="0"/>
        </a:p>
      </dsp:txBody>
      <dsp:txXfrm>
        <a:off x="4632692" y="1385385"/>
        <a:ext cx="2901396" cy="1091964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2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200" kern="1200" dirty="0" smtClean="0">
              <a:solidFill>
                <a:srgbClr val="FF0000"/>
              </a:solidFill>
            </a:rPr>
            <a:t>p</a:t>
          </a:r>
          <a:endParaRPr kumimoji="1" lang="ja-JP" altLang="en-US" sz="2200" kern="1200" dirty="0"/>
        </a:p>
      </dsp:txBody>
      <dsp:txXfrm>
        <a:off x="1654" y="2488892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429760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420326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1746625" y="1772208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889289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3491596" y="1413866"/>
        <a:ext cx="1246407" cy="623203"/>
      </dsp:txXfrm>
    </dsp:sp>
    <dsp:sp modelId="{5900E61A-3226-4D21-92BC-7454B2AFFE52}">
      <dsp:nvSpPr>
        <dsp:cNvPr id="0" name=""/>
        <dsp:cNvSpPr/>
      </dsp:nvSpPr>
      <dsp:spPr>
        <a:xfrm rot="18289469">
          <a:off x="4550764" y="1354733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965459" y="1345299"/>
        <a:ext cx="43652" cy="43652"/>
      </dsp:txXfrm>
    </dsp:sp>
    <dsp:sp modelId="{1346E23B-9AA8-4919-A1B5-E1111163EE88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200" kern="1200" dirty="0"/>
        </a:p>
      </dsp:txBody>
      <dsp:txXfrm>
        <a:off x="5236567" y="697181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6425265" y="817219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716906" y="814262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6981537" y="33883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6981537" y="338839"/>
        <a:ext cx="1246407" cy="623203"/>
      </dsp:txXfrm>
    </dsp:sp>
    <dsp:sp modelId="{3DB59059-BA66-4AC2-A107-F827FFB4FC00}">
      <dsp:nvSpPr>
        <dsp:cNvPr id="0" name=""/>
        <dsp:cNvSpPr/>
      </dsp:nvSpPr>
      <dsp:spPr>
        <a:xfrm rot="2142401">
          <a:off x="6425265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716906" y="1172605"/>
        <a:ext cx="30699" cy="30699"/>
      </dsp:txXfrm>
    </dsp:sp>
    <dsp:sp modelId="{6470BFA9-C327-4096-8D61-EA4CA9C27CB4}">
      <dsp:nvSpPr>
        <dsp:cNvPr id="0" name=""/>
        <dsp:cNvSpPr/>
      </dsp:nvSpPr>
      <dsp:spPr>
        <a:xfrm>
          <a:off x="6981537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6981537" y="1055523"/>
        <a:ext cx="1246407" cy="623203"/>
      </dsp:txXfrm>
    </dsp:sp>
    <dsp:sp modelId="{0E6F3A45-E3FC-4812-B7FE-750954AF4F63}">
      <dsp:nvSpPr>
        <dsp:cNvPr id="0" name=""/>
        <dsp:cNvSpPr/>
      </dsp:nvSpPr>
      <dsp:spPr>
        <a:xfrm>
          <a:off x="4738003" y="1713075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1713004"/>
        <a:ext cx="24928" cy="24928"/>
      </dsp:txXfrm>
    </dsp:sp>
    <dsp:sp modelId="{B6A78734-6665-4B64-AEBF-1BA412E19239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5236567" y="1413866"/>
        <a:ext cx="1246407" cy="623203"/>
      </dsp:txXfrm>
    </dsp:sp>
    <dsp:sp modelId="{80B8C395-45F5-4B28-9A18-8ED8D7AF3EF4}">
      <dsp:nvSpPr>
        <dsp:cNvPr id="0" name=""/>
        <dsp:cNvSpPr/>
      </dsp:nvSpPr>
      <dsp:spPr>
        <a:xfrm rot="3310531">
          <a:off x="4550764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965459" y="2061984"/>
        <a:ext cx="43652" cy="43652"/>
      </dsp:txXfrm>
    </dsp:sp>
    <dsp:sp modelId="{9D8C6645-9257-43DC-8ECE-FAC4BD31B83D}">
      <dsp:nvSpPr>
        <dsp:cNvPr id="0" name=""/>
        <dsp:cNvSpPr/>
      </dsp:nvSpPr>
      <dsp:spPr>
        <a:xfrm>
          <a:off x="5236567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5236567" y="2130550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2250588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2247631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2130550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3146444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3137011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1746625" y="3205577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3322658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2847235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683957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681000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3491596" y="3563919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863128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863057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200" kern="1200" dirty="0" smtClean="0"/>
            <a:t>￢</a:t>
          </a:r>
          <a:r>
            <a:rPr kumimoji="1" lang="en-US" altLang="ja-JP" sz="2200" kern="1200" dirty="0" smtClean="0"/>
            <a:t>p</a:t>
          </a:r>
          <a:endParaRPr kumimoji="1" lang="ja-JP" altLang="en-US" sz="2200" kern="1200" dirty="0"/>
        </a:p>
      </dsp:txBody>
      <dsp:txXfrm>
        <a:off x="5236567" y="3563919"/>
        <a:ext cx="1246407" cy="623203"/>
      </dsp:txXfrm>
    </dsp:sp>
  </dsp:spTree>
</dsp:drawing>
</file>

<file path=ppt/diagrams/drawing1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99757" y="602464"/>
          <a:ext cx="3780365" cy="113219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(p</a:t>
          </a:r>
          <a:r>
            <a:rPr kumimoji="1" lang="ja-JP" altLang="en-US" sz="2400" kern="1200" dirty="0" smtClean="0"/>
            <a:t>∨⊥</a:t>
          </a:r>
          <a:r>
            <a:rPr kumimoji="1" lang="en-US" altLang="ja-JP" sz="2400" kern="1200" dirty="0" smtClean="0"/>
            <a:t>)</a:t>
          </a:r>
          <a:r>
            <a:rPr kumimoji="1" lang="ja-JP" altLang="en-US" sz="2400" kern="1200" dirty="0" smtClean="0"/>
            <a:t>∧</a:t>
          </a:r>
          <a:r>
            <a:rPr kumimoji="1" lang="en-US" altLang="ja-JP" sz="2400" kern="1200" dirty="0" smtClean="0"/>
            <a:t>(</a:t>
          </a:r>
          <a:r>
            <a:rPr kumimoji="1" lang="ja-JP" altLang="en-US" sz="2400" kern="1200" dirty="0" smtClean="0"/>
            <a:t>￢</a:t>
          </a:r>
          <a:r>
            <a:rPr kumimoji="1" lang="en-US" altLang="ja-JP" sz="2400" kern="1200" dirty="0" smtClean="0"/>
            <a:t>p</a:t>
          </a:r>
          <a:r>
            <a:rPr kumimoji="1" lang="ja-JP" altLang="en-US" sz="2400" kern="1200" dirty="0" smtClean="0"/>
            <a:t>∨⊥</a:t>
          </a:r>
          <a:r>
            <a:rPr kumimoji="1" lang="en-US" altLang="ja-JP" sz="2400" kern="1200" dirty="0" smtClean="0"/>
            <a:t>)</a:t>
          </a:r>
          <a:endParaRPr kumimoji="1" lang="ja-JP" altLang="en-US" sz="2400" kern="1200" dirty="0"/>
        </a:p>
      </dsp:txBody>
      <dsp:txXfrm>
        <a:off x="199757" y="602464"/>
        <a:ext cx="3780365" cy="1132193"/>
      </dsp:txXfrm>
    </dsp:sp>
    <dsp:sp modelId="{81BEB010-F4D3-4071-8A4F-317F6F9A93EF}">
      <dsp:nvSpPr>
        <dsp:cNvPr id="0" name=""/>
        <dsp:cNvSpPr/>
      </dsp:nvSpPr>
      <dsp:spPr>
        <a:xfrm rot="19457301">
          <a:off x="3878324" y="810236"/>
          <a:ext cx="1082756" cy="84638"/>
        </a:xfrm>
        <a:custGeom>
          <a:avLst/>
          <a:gdLst/>
          <a:ahLst/>
          <a:cxnLst/>
          <a:rect l="0" t="0" r="0" b="0"/>
          <a:pathLst>
            <a:path>
              <a:moveTo>
                <a:pt x="0" y="42319"/>
              </a:moveTo>
              <a:lnTo>
                <a:pt x="1082756" y="42319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301">
        <a:off x="4392634" y="825486"/>
        <a:ext cx="54137" cy="54137"/>
      </dsp:txXfrm>
    </dsp:sp>
    <dsp:sp modelId="{204C6BE7-14C3-4DF6-B3E7-5E6343514A22}">
      <dsp:nvSpPr>
        <dsp:cNvPr id="0" name=""/>
        <dsp:cNvSpPr/>
      </dsp:nvSpPr>
      <dsp:spPr>
        <a:xfrm>
          <a:off x="4859282" y="311"/>
          <a:ext cx="3016199" cy="107247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/>
            <a:t>p</a:t>
          </a:r>
          <a:endParaRPr kumimoji="1" lang="ja-JP" altLang="en-US" sz="2400" kern="1200" dirty="0"/>
        </a:p>
      </dsp:txBody>
      <dsp:txXfrm>
        <a:off x="4859282" y="311"/>
        <a:ext cx="3016199" cy="1072476"/>
      </dsp:txXfrm>
    </dsp:sp>
    <dsp:sp modelId="{3DB59059-BA66-4AC2-A107-F827FFB4FC00}">
      <dsp:nvSpPr>
        <dsp:cNvPr id="0" name=""/>
        <dsp:cNvSpPr/>
      </dsp:nvSpPr>
      <dsp:spPr>
        <a:xfrm rot="2108029">
          <a:off x="3882194" y="1435571"/>
          <a:ext cx="1075017" cy="84638"/>
        </a:xfrm>
        <a:custGeom>
          <a:avLst/>
          <a:gdLst/>
          <a:ahLst/>
          <a:cxnLst/>
          <a:rect l="0" t="0" r="0" b="0"/>
          <a:pathLst>
            <a:path>
              <a:moveTo>
                <a:pt x="0" y="42319"/>
              </a:moveTo>
              <a:lnTo>
                <a:pt x="1075017" y="42319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08029">
        <a:off x="4392827" y="1451015"/>
        <a:ext cx="53750" cy="53750"/>
      </dsp:txXfrm>
    </dsp:sp>
    <dsp:sp modelId="{6470BFA9-C327-4096-8D61-EA4CA9C27CB4}">
      <dsp:nvSpPr>
        <dsp:cNvPr id="0" name=""/>
        <dsp:cNvSpPr/>
      </dsp:nvSpPr>
      <dsp:spPr>
        <a:xfrm>
          <a:off x="4859282" y="1237630"/>
          <a:ext cx="2920569" cy="109918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400" kern="1200" dirty="0" smtClean="0"/>
            <a:t>￢</a:t>
          </a:r>
          <a:r>
            <a:rPr kumimoji="1" lang="en-US" altLang="ja-JP" sz="2400" kern="1200" dirty="0" smtClean="0"/>
            <a:t>P</a:t>
          </a:r>
          <a:endParaRPr kumimoji="1" lang="ja-JP" altLang="en-US" sz="2400" kern="1200" dirty="0"/>
        </a:p>
      </dsp:txBody>
      <dsp:txXfrm>
        <a:off x="4859282" y="1237630"/>
        <a:ext cx="2920569" cy="1099180"/>
      </dsp:txXfrm>
    </dsp:sp>
  </dsp:spTree>
</dsp:drawing>
</file>

<file path=ppt/diagrams/drawing1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A</a:t>
          </a:r>
          <a:r>
            <a:rPr kumimoji="1" lang="ja-JP" altLang="en-US" sz="2300" kern="1200" dirty="0" smtClean="0"/>
            <a:t>→</a:t>
          </a:r>
          <a:r>
            <a:rPr kumimoji="1" lang="en-US" altLang="ja-JP" sz="2300" kern="1200" dirty="0" smtClean="0"/>
            <a:t>B,A</a:t>
          </a:r>
          <a:endParaRPr kumimoji="1" lang="ja-JP" altLang="en-US" sz="2300" kern="1200" dirty="0"/>
        </a:p>
      </dsp:txBody>
      <dsp:txXfrm>
        <a:off x="1654" y="2130550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061984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1746625" y="1413866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533904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530947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3491596" y="1055523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4680294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4971935" y="1172605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5236567" y="697181"/>
        <a:ext cx="1246407" cy="623203"/>
      </dsp:txXfrm>
    </dsp:sp>
    <dsp:sp modelId="{3DB59059-BA66-4AC2-A107-F827FFB4FC00}">
      <dsp:nvSpPr>
        <dsp:cNvPr id="0" name=""/>
        <dsp:cNvSpPr/>
      </dsp:nvSpPr>
      <dsp:spPr>
        <a:xfrm>
          <a:off x="6482974" y="996391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6719792" y="996319"/>
        <a:ext cx="24928" cy="24928"/>
      </dsp:txXfrm>
    </dsp:sp>
    <dsp:sp modelId="{6470BFA9-C327-4096-8D61-EA4CA9C27CB4}">
      <dsp:nvSpPr>
        <dsp:cNvPr id="0" name=""/>
        <dsp:cNvSpPr/>
      </dsp:nvSpPr>
      <dsp:spPr>
        <a:xfrm>
          <a:off x="698153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B</a:t>
          </a:r>
          <a:endParaRPr kumimoji="1" lang="ja-JP" altLang="en-US" sz="2300" kern="1200" dirty="0"/>
        </a:p>
      </dsp:txBody>
      <dsp:txXfrm>
        <a:off x="6981537" y="697181"/>
        <a:ext cx="1246407" cy="623203"/>
      </dsp:txXfrm>
    </dsp:sp>
    <dsp:sp modelId="{80B8C395-45F5-4B28-9A18-8ED8D7AF3EF4}">
      <dsp:nvSpPr>
        <dsp:cNvPr id="0" name=""/>
        <dsp:cNvSpPr/>
      </dsp:nvSpPr>
      <dsp:spPr>
        <a:xfrm rot="2142401">
          <a:off x="4680294" y="1533904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4971935" y="1530947"/>
        <a:ext cx="30699" cy="30699"/>
      </dsp:txXfrm>
    </dsp:sp>
    <dsp:sp modelId="{9D8C6645-9257-43DC-8ECE-FAC4BD31B83D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B</a:t>
          </a:r>
          <a:endParaRPr kumimoji="1" lang="ja-JP" altLang="en-US" sz="2300" kern="1200" dirty="0"/>
        </a:p>
      </dsp:txBody>
      <dsp:txXfrm>
        <a:off x="5236567" y="1413866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1889289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B</a:t>
          </a:r>
          <a:endParaRPr kumimoji="1" lang="ja-JP" altLang="en-US" sz="2300" kern="1200" dirty="0"/>
        </a:p>
      </dsp:txBody>
      <dsp:txXfrm>
        <a:off x="3491596" y="1772208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2788102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2778668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1746625" y="2847235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2967273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2964316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B</a:t>
          </a:r>
          <a:endParaRPr kumimoji="1" lang="ja-JP" altLang="en-US" sz="2300" kern="1200" dirty="0"/>
        </a:p>
      </dsp:txBody>
      <dsp:txXfrm>
        <a:off x="3491596" y="2488892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322658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3491596" y="3205577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504786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504715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B</a:t>
          </a:r>
          <a:endParaRPr kumimoji="1" lang="ja-JP" altLang="en-US" sz="2300" kern="1200" dirty="0"/>
        </a:p>
      </dsp:txBody>
      <dsp:txXfrm>
        <a:off x="5236567" y="3205577"/>
        <a:ext cx="1246407" cy="62320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390687" y="2442679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400" kern="1200" dirty="0"/>
        </a:p>
      </dsp:txBody>
      <dsp:txXfrm>
        <a:off x="390687" y="2442679"/>
        <a:ext cx="1061419" cy="530709"/>
      </dsp:txXfrm>
    </dsp:sp>
    <dsp:sp modelId="{81BEB010-F4D3-4071-8A4F-317F6F9A93EF}">
      <dsp:nvSpPr>
        <dsp:cNvPr id="0" name=""/>
        <dsp:cNvSpPr/>
      </dsp:nvSpPr>
      <dsp:spPr>
        <a:xfrm rot="17350740">
          <a:off x="1018209" y="2087105"/>
          <a:ext cx="1292362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292362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7350740">
        <a:off x="1632081" y="2065408"/>
        <a:ext cx="64618" cy="64618"/>
      </dsp:txXfrm>
    </dsp:sp>
    <dsp:sp modelId="{204C6BE7-14C3-4DF6-B3E7-5E6343514A22}">
      <dsp:nvSpPr>
        <dsp:cNvPr id="0" name=""/>
        <dsp:cNvSpPr/>
      </dsp:nvSpPr>
      <dsp:spPr>
        <a:xfrm>
          <a:off x="1876674" y="1222046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1876674" y="1222046"/>
        <a:ext cx="1061419" cy="530709"/>
      </dsp:txXfrm>
    </dsp:sp>
    <dsp:sp modelId="{63CEFAD2-A4F0-48DA-B528-F3358201228C}">
      <dsp:nvSpPr>
        <dsp:cNvPr id="0" name=""/>
        <dsp:cNvSpPr/>
      </dsp:nvSpPr>
      <dsp:spPr>
        <a:xfrm rot="19457599">
          <a:off x="2888949" y="1324209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137306" y="1321751"/>
        <a:ext cx="26142" cy="26142"/>
      </dsp:txXfrm>
    </dsp:sp>
    <dsp:sp modelId="{5676D8F1-5B82-44FE-996F-7D17701F551F}">
      <dsp:nvSpPr>
        <dsp:cNvPr id="0" name=""/>
        <dsp:cNvSpPr/>
      </dsp:nvSpPr>
      <dsp:spPr>
        <a:xfrm>
          <a:off x="3362661" y="916888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3362661" y="916888"/>
        <a:ext cx="1061419" cy="530709"/>
      </dsp:txXfrm>
    </dsp:sp>
    <dsp:sp modelId="{5900E61A-3226-4D21-92BC-7454B2AFFE52}">
      <dsp:nvSpPr>
        <dsp:cNvPr id="0" name=""/>
        <dsp:cNvSpPr/>
      </dsp:nvSpPr>
      <dsp:spPr>
        <a:xfrm rot="18289469">
          <a:off x="4264630" y="866472"/>
          <a:ext cx="7434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7434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617777" y="858498"/>
        <a:ext cx="37173" cy="37173"/>
      </dsp:txXfrm>
    </dsp:sp>
    <dsp:sp modelId="{1346E23B-9AA8-4919-A1B5-E1111163EE88}">
      <dsp:nvSpPr>
        <dsp:cNvPr id="0" name=""/>
        <dsp:cNvSpPr/>
      </dsp:nvSpPr>
      <dsp:spPr>
        <a:xfrm>
          <a:off x="4848648" y="306572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4848648" y="306572"/>
        <a:ext cx="1061419" cy="530709"/>
      </dsp:txXfrm>
    </dsp:sp>
    <dsp:sp modelId="{7A94F9E5-2610-48FC-BC73-283DB6CB4A95}">
      <dsp:nvSpPr>
        <dsp:cNvPr id="0" name=""/>
        <dsp:cNvSpPr/>
      </dsp:nvSpPr>
      <dsp:spPr>
        <a:xfrm rot="19457599">
          <a:off x="5860923" y="408735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109280" y="406277"/>
        <a:ext cx="26142" cy="26142"/>
      </dsp:txXfrm>
    </dsp:sp>
    <dsp:sp modelId="{7E5F6F22-FC32-43A7-ADAC-04DD52A1EACE}">
      <dsp:nvSpPr>
        <dsp:cNvPr id="0" name=""/>
        <dsp:cNvSpPr/>
      </dsp:nvSpPr>
      <dsp:spPr>
        <a:xfrm>
          <a:off x="6334635" y="1414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6334635" y="1414"/>
        <a:ext cx="1061419" cy="530709"/>
      </dsp:txXfrm>
    </dsp:sp>
    <dsp:sp modelId="{3DB59059-BA66-4AC2-A107-F827FFB4FC00}">
      <dsp:nvSpPr>
        <dsp:cNvPr id="0" name=""/>
        <dsp:cNvSpPr/>
      </dsp:nvSpPr>
      <dsp:spPr>
        <a:xfrm rot="2142401">
          <a:off x="5860923" y="713893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109280" y="711435"/>
        <a:ext cx="26142" cy="26142"/>
      </dsp:txXfrm>
    </dsp:sp>
    <dsp:sp modelId="{6470BFA9-C327-4096-8D61-EA4CA9C27CB4}">
      <dsp:nvSpPr>
        <dsp:cNvPr id="0" name=""/>
        <dsp:cNvSpPr/>
      </dsp:nvSpPr>
      <dsp:spPr>
        <a:xfrm>
          <a:off x="6334635" y="611730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6334635" y="611730"/>
        <a:ext cx="1061419" cy="530709"/>
      </dsp:txXfrm>
    </dsp:sp>
    <dsp:sp modelId="{0E6F3A45-E3FC-4812-B7FE-750954AF4F63}">
      <dsp:nvSpPr>
        <dsp:cNvPr id="0" name=""/>
        <dsp:cNvSpPr/>
      </dsp:nvSpPr>
      <dsp:spPr>
        <a:xfrm>
          <a:off x="4424080" y="1171630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25750" y="1171629"/>
        <a:ext cx="21228" cy="21228"/>
      </dsp:txXfrm>
    </dsp:sp>
    <dsp:sp modelId="{B6A78734-6665-4B64-AEBF-1BA412E19239}">
      <dsp:nvSpPr>
        <dsp:cNvPr id="0" name=""/>
        <dsp:cNvSpPr/>
      </dsp:nvSpPr>
      <dsp:spPr>
        <a:xfrm>
          <a:off x="4848648" y="916888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4848648" y="916888"/>
        <a:ext cx="1061419" cy="530709"/>
      </dsp:txXfrm>
    </dsp:sp>
    <dsp:sp modelId="{80B8C395-45F5-4B28-9A18-8ED8D7AF3EF4}">
      <dsp:nvSpPr>
        <dsp:cNvPr id="0" name=""/>
        <dsp:cNvSpPr/>
      </dsp:nvSpPr>
      <dsp:spPr>
        <a:xfrm rot="3310531">
          <a:off x="4264630" y="1476789"/>
          <a:ext cx="7434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7434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617777" y="1468815"/>
        <a:ext cx="37173" cy="37173"/>
      </dsp:txXfrm>
    </dsp:sp>
    <dsp:sp modelId="{9D8C6645-9257-43DC-8ECE-FAC4BD31B83D}">
      <dsp:nvSpPr>
        <dsp:cNvPr id="0" name=""/>
        <dsp:cNvSpPr/>
      </dsp:nvSpPr>
      <dsp:spPr>
        <a:xfrm>
          <a:off x="4848648" y="1527205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4848648" y="1527205"/>
        <a:ext cx="1061419" cy="530709"/>
      </dsp:txXfrm>
    </dsp:sp>
    <dsp:sp modelId="{3BDB2592-9155-44B3-830F-A4DE2AD219F9}">
      <dsp:nvSpPr>
        <dsp:cNvPr id="0" name=""/>
        <dsp:cNvSpPr/>
      </dsp:nvSpPr>
      <dsp:spPr>
        <a:xfrm rot="2142401">
          <a:off x="2888949" y="1629368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137306" y="1626909"/>
        <a:ext cx="26142" cy="26142"/>
      </dsp:txXfrm>
    </dsp:sp>
    <dsp:sp modelId="{85FB0DF2-A3E1-4974-9B79-E9CE0007D262}">
      <dsp:nvSpPr>
        <dsp:cNvPr id="0" name=""/>
        <dsp:cNvSpPr/>
      </dsp:nvSpPr>
      <dsp:spPr>
        <a:xfrm>
          <a:off x="3362661" y="1527205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3362661" y="1527205"/>
        <a:ext cx="1061419" cy="530709"/>
      </dsp:txXfrm>
    </dsp:sp>
    <dsp:sp modelId="{B67B4605-2B5B-4BFF-A133-24AD4DFB0BD7}">
      <dsp:nvSpPr>
        <dsp:cNvPr id="0" name=""/>
        <dsp:cNvSpPr/>
      </dsp:nvSpPr>
      <dsp:spPr>
        <a:xfrm>
          <a:off x="1452106" y="2697421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1653776" y="2697419"/>
        <a:ext cx="21228" cy="21228"/>
      </dsp:txXfrm>
    </dsp:sp>
    <dsp:sp modelId="{3B5FE956-A36D-42F5-B3B1-3502210CF386}">
      <dsp:nvSpPr>
        <dsp:cNvPr id="0" name=""/>
        <dsp:cNvSpPr/>
      </dsp:nvSpPr>
      <dsp:spPr>
        <a:xfrm>
          <a:off x="1876674" y="2442679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1876674" y="2442679"/>
        <a:ext cx="1061419" cy="530709"/>
      </dsp:txXfrm>
    </dsp:sp>
    <dsp:sp modelId="{6FBF80DB-CDA6-46CB-9FA7-106C6AD409AB}">
      <dsp:nvSpPr>
        <dsp:cNvPr id="0" name=""/>
        <dsp:cNvSpPr/>
      </dsp:nvSpPr>
      <dsp:spPr>
        <a:xfrm rot="19457599">
          <a:off x="2888949" y="2544842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137306" y="2542383"/>
        <a:ext cx="26142" cy="26142"/>
      </dsp:txXfrm>
    </dsp:sp>
    <dsp:sp modelId="{7A0D6507-8F08-4EC4-AA0E-4456DCF48B98}">
      <dsp:nvSpPr>
        <dsp:cNvPr id="0" name=""/>
        <dsp:cNvSpPr/>
      </dsp:nvSpPr>
      <dsp:spPr>
        <a:xfrm>
          <a:off x="3362661" y="213752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3362661" y="2137521"/>
        <a:ext cx="1061419" cy="530709"/>
      </dsp:txXfrm>
    </dsp:sp>
    <dsp:sp modelId="{F4451BFA-15EF-48DF-992B-F1CB27B1C004}">
      <dsp:nvSpPr>
        <dsp:cNvPr id="0" name=""/>
        <dsp:cNvSpPr/>
      </dsp:nvSpPr>
      <dsp:spPr>
        <a:xfrm rot="2142401">
          <a:off x="2888949" y="2850000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137306" y="2847541"/>
        <a:ext cx="26142" cy="26142"/>
      </dsp:txXfrm>
    </dsp:sp>
    <dsp:sp modelId="{E307BBB1-2B75-4CAD-AECA-ED3F08484F4A}">
      <dsp:nvSpPr>
        <dsp:cNvPr id="0" name=""/>
        <dsp:cNvSpPr/>
      </dsp:nvSpPr>
      <dsp:spPr>
        <a:xfrm>
          <a:off x="3362661" y="2747837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3362661" y="2747837"/>
        <a:ext cx="1061419" cy="530709"/>
      </dsp:txXfrm>
    </dsp:sp>
    <dsp:sp modelId="{B452FA51-31D8-496C-B60E-B2D850AF4AB8}">
      <dsp:nvSpPr>
        <dsp:cNvPr id="0" name=""/>
        <dsp:cNvSpPr/>
      </dsp:nvSpPr>
      <dsp:spPr>
        <a:xfrm>
          <a:off x="4424080" y="3002579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25750" y="3002577"/>
        <a:ext cx="21228" cy="21228"/>
      </dsp:txXfrm>
    </dsp:sp>
    <dsp:sp modelId="{2B0C22CC-44AB-4A52-B33B-D55C04F6E513}">
      <dsp:nvSpPr>
        <dsp:cNvPr id="0" name=""/>
        <dsp:cNvSpPr/>
      </dsp:nvSpPr>
      <dsp:spPr>
        <a:xfrm>
          <a:off x="4848648" y="2747837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4848648" y="2747837"/>
        <a:ext cx="1061419" cy="530709"/>
      </dsp:txXfrm>
    </dsp:sp>
    <dsp:sp modelId="{DD182FFA-0C1C-41AF-AF2C-8F443CF0B585}">
      <dsp:nvSpPr>
        <dsp:cNvPr id="0" name=""/>
        <dsp:cNvSpPr/>
      </dsp:nvSpPr>
      <dsp:spPr>
        <a:xfrm rot="4249260">
          <a:off x="1018209" y="3307737"/>
          <a:ext cx="1292362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1292362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249260">
        <a:off x="1632081" y="3286041"/>
        <a:ext cx="64618" cy="64618"/>
      </dsp:txXfrm>
    </dsp:sp>
    <dsp:sp modelId="{972AE924-3B69-4C25-9113-D95165131F8E}">
      <dsp:nvSpPr>
        <dsp:cNvPr id="0" name=""/>
        <dsp:cNvSpPr/>
      </dsp:nvSpPr>
      <dsp:spPr>
        <a:xfrm>
          <a:off x="1876674" y="366331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400" kern="1200" dirty="0"/>
        </a:p>
      </dsp:txBody>
      <dsp:txXfrm>
        <a:off x="1876674" y="3663311"/>
        <a:ext cx="1061419" cy="530709"/>
      </dsp:txXfrm>
    </dsp:sp>
    <dsp:sp modelId="{59D7D25A-507C-4F26-829E-608DE822431A}">
      <dsp:nvSpPr>
        <dsp:cNvPr id="0" name=""/>
        <dsp:cNvSpPr/>
      </dsp:nvSpPr>
      <dsp:spPr>
        <a:xfrm>
          <a:off x="2938093" y="3918053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139763" y="3918052"/>
        <a:ext cx="21228" cy="21228"/>
      </dsp:txXfrm>
    </dsp:sp>
    <dsp:sp modelId="{83DB8129-4FF2-46F9-BD84-845944BDFC1E}">
      <dsp:nvSpPr>
        <dsp:cNvPr id="0" name=""/>
        <dsp:cNvSpPr/>
      </dsp:nvSpPr>
      <dsp:spPr>
        <a:xfrm>
          <a:off x="3362661" y="366331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q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3362661" y="3663311"/>
        <a:ext cx="1061419" cy="530709"/>
      </dsp:txXfrm>
    </dsp:sp>
    <dsp:sp modelId="{768B43C7-CED5-4863-B527-BFCDED55B1BA}">
      <dsp:nvSpPr>
        <dsp:cNvPr id="0" name=""/>
        <dsp:cNvSpPr/>
      </dsp:nvSpPr>
      <dsp:spPr>
        <a:xfrm>
          <a:off x="4424080" y="3918053"/>
          <a:ext cx="424567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424567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25750" y="3918052"/>
        <a:ext cx="21228" cy="21228"/>
      </dsp:txXfrm>
    </dsp:sp>
    <dsp:sp modelId="{F66FB93E-3692-478E-B08F-1587A791D2B6}">
      <dsp:nvSpPr>
        <dsp:cNvPr id="0" name=""/>
        <dsp:cNvSpPr/>
      </dsp:nvSpPr>
      <dsp:spPr>
        <a:xfrm>
          <a:off x="4848648" y="3663311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q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4848648" y="3663311"/>
        <a:ext cx="1061419" cy="530709"/>
      </dsp:txXfrm>
    </dsp:sp>
    <dsp:sp modelId="{D60FB6DD-2A08-4E9A-9E47-A6A0BDC3F649}">
      <dsp:nvSpPr>
        <dsp:cNvPr id="0" name=""/>
        <dsp:cNvSpPr/>
      </dsp:nvSpPr>
      <dsp:spPr>
        <a:xfrm rot="19457599">
          <a:off x="5860923" y="3765474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109280" y="3763015"/>
        <a:ext cx="26142" cy="26142"/>
      </dsp:txXfrm>
    </dsp:sp>
    <dsp:sp modelId="{CD20B86F-CFF3-4A2F-8A1C-1F080FC9E35F}">
      <dsp:nvSpPr>
        <dsp:cNvPr id="0" name=""/>
        <dsp:cNvSpPr/>
      </dsp:nvSpPr>
      <dsp:spPr>
        <a:xfrm>
          <a:off x="6334635" y="3358153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q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6334635" y="3358153"/>
        <a:ext cx="1061419" cy="530709"/>
      </dsp:txXfrm>
    </dsp:sp>
    <dsp:sp modelId="{D85608D2-7C06-403B-B80D-AC0867B825F3}">
      <dsp:nvSpPr>
        <dsp:cNvPr id="0" name=""/>
        <dsp:cNvSpPr/>
      </dsp:nvSpPr>
      <dsp:spPr>
        <a:xfrm rot="2142401">
          <a:off x="5860923" y="4070632"/>
          <a:ext cx="522856" cy="21225"/>
        </a:xfrm>
        <a:custGeom>
          <a:avLst/>
          <a:gdLst/>
          <a:ahLst/>
          <a:cxnLst/>
          <a:rect l="0" t="0" r="0" b="0"/>
          <a:pathLst>
            <a:path>
              <a:moveTo>
                <a:pt x="0" y="10612"/>
              </a:moveTo>
              <a:lnTo>
                <a:pt x="522856" y="1061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109280" y="4068174"/>
        <a:ext cx="26142" cy="26142"/>
      </dsp:txXfrm>
    </dsp:sp>
    <dsp:sp modelId="{649045F0-4E88-41C2-A1AB-81237382B940}">
      <dsp:nvSpPr>
        <dsp:cNvPr id="0" name=""/>
        <dsp:cNvSpPr/>
      </dsp:nvSpPr>
      <dsp:spPr>
        <a:xfrm>
          <a:off x="6334635" y="3968469"/>
          <a:ext cx="1061419" cy="53070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q</a:t>
          </a:r>
          <a:r>
            <a:rPr kumimoji="1" lang="ja-JP" altLang="en-US" sz="2300" kern="1200" dirty="0" smtClean="0"/>
            <a:t>：真</a:t>
          </a:r>
          <a:endParaRPr kumimoji="1" lang="ja-JP" altLang="en-US" sz="2300" kern="1200" dirty="0"/>
        </a:p>
      </dsp:txBody>
      <dsp:txXfrm>
        <a:off x="6334635" y="3968469"/>
        <a:ext cx="1061419" cy="53070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28469" y="2556691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200" kern="1200" dirty="0"/>
        </a:p>
      </dsp:txBody>
      <dsp:txXfrm>
        <a:off x="128469" y="2556691"/>
        <a:ext cx="942751" cy="471375"/>
      </dsp:txXfrm>
    </dsp:sp>
    <dsp:sp modelId="{81BEB010-F4D3-4071-8A4F-317F6F9A93EF}">
      <dsp:nvSpPr>
        <dsp:cNvPr id="0" name=""/>
        <dsp:cNvSpPr/>
      </dsp:nvSpPr>
      <dsp:spPr>
        <a:xfrm rot="17062778">
          <a:off x="500545" y="2047512"/>
          <a:ext cx="1518451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1518451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7062778">
        <a:off x="1221810" y="2018977"/>
        <a:ext cx="75922" cy="75922"/>
      </dsp:txXfrm>
    </dsp:sp>
    <dsp:sp modelId="{204C6BE7-14C3-4DF6-B3E7-5E6343514A22}">
      <dsp:nvSpPr>
        <dsp:cNvPr id="0" name=""/>
        <dsp:cNvSpPr/>
      </dsp:nvSpPr>
      <dsp:spPr>
        <a:xfrm>
          <a:off x="1448321" y="1085810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1448321" y="1085810"/>
        <a:ext cx="942751" cy="471375"/>
      </dsp:txXfrm>
    </dsp:sp>
    <dsp:sp modelId="{63CEFAD2-A4F0-48DA-B528-F3358201228C}">
      <dsp:nvSpPr>
        <dsp:cNvPr id="0" name=""/>
        <dsp:cNvSpPr/>
      </dsp:nvSpPr>
      <dsp:spPr>
        <a:xfrm rot="19457599">
          <a:off x="2347423" y="1176551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2568013" y="1174367"/>
        <a:ext cx="23220" cy="23220"/>
      </dsp:txXfrm>
    </dsp:sp>
    <dsp:sp modelId="{5676D8F1-5B82-44FE-996F-7D17701F551F}">
      <dsp:nvSpPr>
        <dsp:cNvPr id="0" name=""/>
        <dsp:cNvSpPr/>
      </dsp:nvSpPr>
      <dsp:spPr>
        <a:xfrm>
          <a:off x="2768173" y="509237"/>
          <a:ext cx="1660204" cy="108243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700" kern="1200" dirty="0" smtClean="0"/>
            <a:t>Ａ：真 Ｂ</a:t>
          </a:r>
          <a:r>
            <a:rPr kumimoji="1" lang="en-US" altLang="ja-JP" sz="1700" kern="1200" dirty="0" smtClean="0"/>
            <a:t>:</a:t>
          </a:r>
          <a:r>
            <a:rPr kumimoji="1" lang="ja-JP" altLang="en-US" sz="1700" kern="1200" dirty="0" smtClean="0"/>
            <a:t>真　Ａ∧Ｂ</a:t>
          </a:r>
          <a:r>
            <a:rPr kumimoji="1" lang="en-US" altLang="ja-JP" sz="1700" kern="1200" dirty="0" smtClean="0"/>
            <a:t>:</a:t>
          </a:r>
          <a:r>
            <a:rPr kumimoji="1" lang="ja-JP" altLang="en-US" sz="1700" kern="1200" dirty="0" smtClean="0"/>
            <a:t>真</a:t>
          </a:r>
          <a:endParaRPr kumimoji="1" lang="ja-JP" altLang="en-US" sz="1700" kern="1200" dirty="0"/>
        </a:p>
      </dsp:txBody>
      <dsp:txXfrm>
        <a:off x="2768173" y="509237"/>
        <a:ext cx="1660204" cy="1082438"/>
      </dsp:txXfrm>
    </dsp:sp>
    <dsp:sp modelId="{5900E61A-3226-4D21-92BC-7454B2AFFE52}">
      <dsp:nvSpPr>
        <dsp:cNvPr id="0" name=""/>
        <dsp:cNvSpPr/>
      </dsp:nvSpPr>
      <dsp:spPr>
        <a:xfrm rot="18289469">
          <a:off x="4286754" y="769990"/>
          <a:ext cx="660346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660346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600419" y="762907"/>
        <a:ext cx="33017" cy="33017"/>
      </dsp:txXfrm>
    </dsp:sp>
    <dsp:sp modelId="{1346E23B-9AA8-4919-A1B5-E1111163EE88}">
      <dsp:nvSpPr>
        <dsp:cNvPr id="0" name=""/>
        <dsp:cNvSpPr/>
      </dsp:nvSpPr>
      <dsp:spPr>
        <a:xfrm>
          <a:off x="4805478" y="272687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4805478" y="272687"/>
        <a:ext cx="942751" cy="471375"/>
      </dsp:txXfrm>
    </dsp:sp>
    <dsp:sp modelId="{7A94F9E5-2610-48FC-BC73-283DB6CB4A95}">
      <dsp:nvSpPr>
        <dsp:cNvPr id="0" name=""/>
        <dsp:cNvSpPr/>
      </dsp:nvSpPr>
      <dsp:spPr>
        <a:xfrm rot="19457599">
          <a:off x="5704579" y="363428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5925169" y="361244"/>
        <a:ext cx="23220" cy="23220"/>
      </dsp:txXfrm>
    </dsp:sp>
    <dsp:sp modelId="{7E5F6F22-FC32-43A7-ADAC-04DD52A1EACE}">
      <dsp:nvSpPr>
        <dsp:cNvPr id="0" name=""/>
        <dsp:cNvSpPr/>
      </dsp:nvSpPr>
      <dsp:spPr>
        <a:xfrm>
          <a:off x="6125330" y="1646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6125330" y="1646"/>
        <a:ext cx="942751" cy="471375"/>
      </dsp:txXfrm>
    </dsp:sp>
    <dsp:sp modelId="{3DB59059-BA66-4AC2-A107-F827FFB4FC00}">
      <dsp:nvSpPr>
        <dsp:cNvPr id="0" name=""/>
        <dsp:cNvSpPr/>
      </dsp:nvSpPr>
      <dsp:spPr>
        <a:xfrm rot="2142401">
          <a:off x="5704579" y="634469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5925169" y="632285"/>
        <a:ext cx="23220" cy="23220"/>
      </dsp:txXfrm>
    </dsp:sp>
    <dsp:sp modelId="{6470BFA9-C327-4096-8D61-EA4CA9C27CB4}">
      <dsp:nvSpPr>
        <dsp:cNvPr id="0" name=""/>
        <dsp:cNvSpPr/>
      </dsp:nvSpPr>
      <dsp:spPr>
        <a:xfrm>
          <a:off x="6125330" y="543728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6125330" y="543728"/>
        <a:ext cx="942751" cy="471375"/>
      </dsp:txXfrm>
    </dsp:sp>
    <dsp:sp modelId="{0E6F3A45-E3FC-4812-B7FE-750954AF4F63}">
      <dsp:nvSpPr>
        <dsp:cNvPr id="0" name=""/>
        <dsp:cNvSpPr/>
      </dsp:nvSpPr>
      <dsp:spPr>
        <a:xfrm>
          <a:off x="4428377" y="1041031"/>
          <a:ext cx="3771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3771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607500" y="1041029"/>
        <a:ext cx="18855" cy="18855"/>
      </dsp:txXfrm>
    </dsp:sp>
    <dsp:sp modelId="{B6A78734-6665-4B64-AEBF-1BA412E19239}">
      <dsp:nvSpPr>
        <dsp:cNvPr id="0" name=""/>
        <dsp:cNvSpPr/>
      </dsp:nvSpPr>
      <dsp:spPr>
        <a:xfrm>
          <a:off x="4805478" y="814769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4805478" y="814769"/>
        <a:ext cx="942751" cy="471375"/>
      </dsp:txXfrm>
    </dsp:sp>
    <dsp:sp modelId="{80B8C395-45F5-4B28-9A18-8ED8D7AF3EF4}">
      <dsp:nvSpPr>
        <dsp:cNvPr id="0" name=""/>
        <dsp:cNvSpPr/>
      </dsp:nvSpPr>
      <dsp:spPr>
        <a:xfrm rot="3310531">
          <a:off x="4286754" y="1312072"/>
          <a:ext cx="660346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660346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600419" y="1304989"/>
        <a:ext cx="33017" cy="33017"/>
      </dsp:txXfrm>
    </dsp:sp>
    <dsp:sp modelId="{9D8C6645-9257-43DC-8ECE-FAC4BD31B83D}">
      <dsp:nvSpPr>
        <dsp:cNvPr id="0" name=""/>
        <dsp:cNvSpPr/>
      </dsp:nvSpPr>
      <dsp:spPr>
        <a:xfrm>
          <a:off x="4805478" y="1356851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4805478" y="1356851"/>
        <a:ext cx="942751" cy="471375"/>
      </dsp:txXfrm>
    </dsp:sp>
    <dsp:sp modelId="{3BDB2592-9155-44B3-830F-A4DE2AD219F9}">
      <dsp:nvSpPr>
        <dsp:cNvPr id="0" name=""/>
        <dsp:cNvSpPr/>
      </dsp:nvSpPr>
      <dsp:spPr>
        <a:xfrm rot="3408827">
          <a:off x="2235152" y="1600358"/>
          <a:ext cx="688941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688941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408827">
        <a:off x="2562399" y="1592561"/>
        <a:ext cx="34447" cy="34447"/>
      </dsp:txXfrm>
    </dsp:sp>
    <dsp:sp modelId="{85FB0DF2-A3E1-4974-9B79-E9CE0007D262}">
      <dsp:nvSpPr>
        <dsp:cNvPr id="0" name=""/>
        <dsp:cNvSpPr/>
      </dsp:nvSpPr>
      <dsp:spPr>
        <a:xfrm>
          <a:off x="2768173" y="1662383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2768173" y="1662383"/>
        <a:ext cx="942751" cy="471375"/>
      </dsp:txXfrm>
    </dsp:sp>
    <dsp:sp modelId="{B67B4605-2B5B-4BFF-A133-24AD4DFB0BD7}">
      <dsp:nvSpPr>
        <dsp:cNvPr id="0" name=""/>
        <dsp:cNvSpPr/>
      </dsp:nvSpPr>
      <dsp:spPr>
        <a:xfrm rot="20871023">
          <a:off x="1066901" y="2742360"/>
          <a:ext cx="38574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38574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0871023">
        <a:off x="1250127" y="2742143"/>
        <a:ext cx="19287" cy="19287"/>
      </dsp:txXfrm>
    </dsp:sp>
    <dsp:sp modelId="{3B5FE956-A36D-42F5-B3B1-3502210CF386}">
      <dsp:nvSpPr>
        <dsp:cNvPr id="0" name=""/>
        <dsp:cNvSpPr/>
      </dsp:nvSpPr>
      <dsp:spPr>
        <a:xfrm>
          <a:off x="1448321" y="2475506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1448321" y="2475506"/>
        <a:ext cx="942751" cy="471375"/>
      </dsp:txXfrm>
    </dsp:sp>
    <dsp:sp modelId="{6FBF80DB-CDA6-46CB-9FA7-106C6AD409AB}">
      <dsp:nvSpPr>
        <dsp:cNvPr id="0" name=""/>
        <dsp:cNvSpPr/>
      </dsp:nvSpPr>
      <dsp:spPr>
        <a:xfrm rot="19457599">
          <a:off x="2347423" y="2566247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2568013" y="2564063"/>
        <a:ext cx="23220" cy="23220"/>
      </dsp:txXfrm>
    </dsp:sp>
    <dsp:sp modelId="{7A0D6507-8F08-4EC4-AA0E-4456DCF48B98}">
      <dsp:nvSpPr>
        <dsp:cNvPr id="0" name=""/>
        <dsp:cNvSpPr/>
      </dsp:nvSpPr>
      <dsp:spPr>
        <a:xfrm>
          <a:off x="2768173" y="2204465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2768173" y="2204465"/>
        <a:ext cx="942751" cy="471375"/>
      </dsp:txXfrm>
    </dsp:sp>
    <dsp:sp modelId="{F4451BFA-15EF-48DF-992B-F1CB27B1C004}">
      <dsp:nvSpPr>
        <dsp:cNvPr id="0" name=""/>
        <dsp:cNvSpPr/>
      </dsp:nvSpPr>
      <dsp:spPr>
        <a:xfrm rot="2142401">
          <a:off x="2347423" y="2837288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2568013" y="2835104"/>
        <a:ext cx="23220" cy="23220"/>
      </dsp:txXfrm>
    </dsp:sp>
    <dsp:sp modelId="{E307BBB1-2B75-4CAD-AECA-ED3F08484F4A}">
      <dsp:nvSpPr>
        <dsp:cNvPr id="0" name=""/>
        <dsp:cNvSpPr/>
      </dsp:nvSpPr>
      <dsp:spPr>
        <a:xfrm>
          <a:off x="2768173" y="2746547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2768173" y="2746547"/>
        <a:ext cx="942751" cy="471375"/>
      </dsp:txXfrm>
    </dsp:sp>
    <dsp:sp modelId="{B452FA51-31D8-496C-B60E-B2D850AF4AB8}">
      <dsp:nvSpPr>
        <dsp:cNvPr id="0" name=""/>
        <dsp:cNvSpPr/>
      </dsp:nvSpPr>
      <dsp:spPr>
        <a:xfrm>
          <a:off x="3710925" y="2972808"/>
          <a:ext cx="3771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3771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890047" y="2972807"/>
        <a:ext cx="18855" cy="18855"/>
      </dsp:txXfrm>
    </dsp:sp>
    <dsp:sp modelId="{2B0C22CC-44AB-4A52-B33B-D55C04F6E513}">
      <dsp:nvSpPr>
        <dsp:cNvPr id="0" name=""/>
        <dsp:cNvSpPr/>
      </dsp:nvSpPr>
      <dsp:spPr>
        <a:xfrm>
          <a:off x="4088025" y="2746547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4088025" y="2746547"/>
        <a:ext cx="942751" cy="471375"/>
      </dsp:txXfrm>
    </dsp:sp>
    <dsp:sp modelId="{DD182FFA-0C1C-41AF-AF2C-8F443CF0B585}">
      <dsp:nvSpPr>
        <dsp:cNvPr id="0" name=""/>
        <dsp:cNvSpPr/>
      </dsp:nvSpPr>
      <dsp:spPr>
        <a:xfrm rot="4265989">
          <a:off x="677683" y="3333657"/>
          <a:ext cx="1164176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1164176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265989">
        <a:off x="1230667" y="3313979"/>
        <a:ext cx="58208" cy="58208"/>
      </dsp:txXfrm>
    </dsp:sp>
    <dsp:sp modelId="{972AE924-3B69-4C25-9113-D95165131F8E}">
      <dsp:nvSpPr>
        <dsp:cNvPr id="0" name=""/>
        <dsp:cNvSpPr/>
      </dsp:nvSpPr>
      <dsp:spPr>
        <a:xfrm>
          <a:off x="1448321" y="3288629"/>
          <a:ext cx="2250394" cy="121031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700" kern="1200" dirty="0" smtClean="0"/>
            <a:t>Ａ∧Ｂ</a:t>
          </a:r>
          <a:r>
            <a:rPr kumimoji="1" lang="en-US" altLang="ja-JP" sz="1700" kern="1200" dirty="0" smtClean="0"/>
            <a:t>:</a:t>
          </a:r>
          <a:r>
            <a:rPr kumimoji="1" lang="ja-JP" altLang="en-US" sz="1700" kern="1200" dirty="0" smtClean="0"/>
            <a:t>真 Ｃ</a:t>
          </a:r>
          <a:r>
            <a:rPr kumimoji="1" lang="en-US" altLang="ja-JP" sz="1700" kern="1200" dirty="0" smtClean="0"/>
            <a:t>:</a:t>
          </a:r>
          <a:r>
            <a:rPr kumimoji="1" lang="ja-JP" altLang="en-US" sz="1700" kern="1200" dirty="0" smtClean="0"/>
            <a:t>偽　</a:t>
          </a:r>
          <a:r>
            <a:rPr kumimoji="1" lang="en-US" altLang="ja-JP" sz="1700" kern="1200" dirty="0" smtClean="0"/>
            <a:t>(</a:t>
          </a:r>
          <a:r>
            <a:rPr kumimoji="1" lang="ja-JP" altLang="en-US" sz="1700" kern="1200" dirty="0" smtClean="0"/>
            <a:t>Ａ∧Ｂ</a:t>
          </a:r>
          <a:r>
            <a:rPr kumimoji="1" lang="en-US" altLang="ja-JP" sz="1700" kern="1200" dirty="0" smtClean="0"/>
            <a:t>)</a:t>
          </a:r>
          <a:r>
            <a:rPr kumimoji="1" lang="ja-JP" altLang="en-US" sz="1700" kern="1200" dirty="0" smtClean="0"/>
            <a:t>∨Ｃ</a:t>
          </a:r>
          <a:r>
            <a:rPr kumimoji="1" lang="en-US" altLang="ja-JP" sz="1700" kern="1200" dirty="0" smtClean="0"/>
            <a:t>:</a:t>
          </a:r>
          <a:r>
            <a:rPr kumimoji="1" lang="ja-JP" altLang="en-US" sz="1700" kern="1200" dirty="0" smtClean="0"/>
            <a:t>真　</a:t>
          </a:r>
          <a:endParaRPr kumimoji="1" lang="ja-JP" altLang="en-US" sz="1700" kern="1200" dirty="0"/>
        </a:p>
      </dsp:txBody>
      <dsp:txXfrm>
        <a:off x="1448321" y="3288629"/>
        <a:ext cx="2250394" cy="1210318"/>
      </dsp:txXfrm>
    </dsp:sp>
    <dsp:sp modelId="{59D7D25A-507C-4F26-829E-608DE822431A}">
      <dsp:nvSpPr>
        <dsp:cNvPr id="0" name=""/>
        <dsp:cNvSpPr/>
      </dsp:nvSpPr>
      <dsp:spPr>
        <a:xfrm>
          <a:off x="3698716" y="3884362"/>
          <a:ext cx="3771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3771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877839" y="3884360"/>
        <a:ext cx="18855" cy="18855"/>
      </dsp:txXfrm>
    </dsp:sp>
    <dsp:sp modelId="{83DB8129-4FF2-46F9-BD84-845944BDFC1E}">
      <dsp:nvSpPr>
        <dsp:cNvPr id="0" name=""/>
        <dsp:cNvSpPr/>
      </dsp:nvSpPr>
      <dsp:spPr>
        <a:xfrm>
          <a:off x="4075816" y="3658100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4075816" y="3658100"/>
        <a:ext cx="942751" cy="471375"/>
      </dsp:txXfrm>
    </dsp:sp>
    <dsp:sp modelId="{768B43C7-CED5-4863-B527-BFCDED55B1BA}">
      <dsp:nvSpPr>
        <dsp:cNvPr id="0" name=""/>
        <dsp:cNvSpPr/>
      </dsp:nvSpPr>
      <dsp:spPr>
        <a:xfrm>
          <a:off x="5018568" y="3884362"/>
          <a:ext cx="3771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3771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197691" y="3884360"/>
        <a:ext cx="18855" cy="18855"/>
      </dsp:txXfrm>
    </dsp:sp>
    <dsp:sp modelId="{F66FB93E-3692-478E-B08F-1587A791D2B6}">
      <dsp:nvSpPr>
        <dsp:cNvPr id="0" name=""/>
        <dsp:cNvSpPr/>
      </dsp:nvSpPr>
      <dsp:spPr>
        <a:xfrm>
          <a:off x="5395668" y="3658100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5395668" y="3658100"/>
        <a:ext cx="942751" cy="471375"/>
      </dsp:txXfrm>
    </dsp:sp>
    <dsp:sp modelId="{D60FB6DD-2A08-4E9A-9E47-A6A0BDC3F649}">
      <dsp:nvSpPr>
        <dsp:cNvPr id="0" name=""/>
        <dsp:cNvSpPr/>
      </dsp:nvSpPr>
      <dsp:spPr>
        <a:xfrm rot="19457599">
          <a:off x="6294770" y="3748841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515360" y="3746657"/>
        <a:ext cx="23220" cy="23220"/>
      </dsp:txXfrm>
    </dsp:sp>
    <dsp:sp modelId="{CD20B86F-CFF3-4A2F-8A1C-1F080FC9E35F}">
      <dsp:nvSpPr>
        <dsp:cNvPr id="0" name=""/>
        <dsp:cNvSpPr/>
      </dsp:nvSpPr>
      <dsp:spPr>
        <a:xfrm>
          <a:off x="6715520" y="3387059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6715520" y="3387059"/>
        <a:ext cx="942751" cy="471375"/>
      </dsp:txXfrm>
    </dsp:sp>
    <dsp:sp modelId="{D85608D2-7C06-403B-B80D-AC0867B825F3}">
      <dsp:nvSpPr>
        <dsp:cNvPr id="0" name=""/>
        <dsp:cNvSpPr/>
      </dsp:nvSpPr>
      <dsp:spPr>
        <a:xfrm rot="2142401">
          <a:off x="6294770" y="4019882"/>
          <a:ext cx="464400" cy="18852"/>
        </a:xfrm>
        <a:custGeom>
          <a:avLst/>
          <a:gdLst/>
          <a:ahLst/>
          <a:cxnLst/>
          <a:rect l="0" t="0" r="0" b="0"/>
          <a:pathLst>
            <a:path>
              <a:moveTo>
                <a:pt x="0" y="9426"/>
              </a:moveTo>
              <a:lnTo>
                <a:pt x="464400" y="9426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515360" y="4017698"/>
        <a:ext cx="23220" cy="23220"/>
      </dsp:txXfrm>
    </dsp:sp>
    <dsp:sp modelId="{649045F0-4E88-41C2-A1AB-81237382B940}">
      <dsp:nvSpPr>
        <dsp:cNvPr id="0" name=""/>
        <dsp:cNvSpPr/>
      </dsp:nvSpPr>
      <dsp:spPr>
        <a:xfrm>
          <a:off x="6715520" y="3929141"/>
          <a:ext cx="942751" cy="47137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700" kern="1200" dirty="0"/>
        </a:p>
      </dsp:txBody>
      <dsp:txXfrm>
        <a:off x="6715520" y="3929141"/>
        <a:ext cx="942751" cy="47137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40601" y="2458406"/>
          <a:ext cx="1379936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/>
        </a:p>
      </dsp:txBody>
      <dsp:txXfrm>
        <a:off x="40601" y="2458406"/>
        <a:ext cx="1379936" cy="788986"/>
      </dsp:txXfrm>
    </dsp:sp>
    <dsp:sp modelId="{81BEB010-F4D3-4071-8A4F-317F6F9A93EF}">
      <dsp:nvSpPr>
        <dsp:cNvPr id="0" name=""/>
        <dsp:cNvSpPr/>
      </dsp:nvSpPr>
      <dsp:spPr>
        <a:xfrm rot="16844548">
          <a:off x="1081801" y="2439997"/>
          <a:ext cx="832680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832680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6844548">
        <a:off x="1477324" y="2423038"/>
        <a:ext cx="41634" cy="41634"/>
      </dsp:txXfrm>
    </dsp:sp>
    <dsp:sp modelId="{204C6BE7-14C3-4DF6-B3E7-5E6343514A22}">
      <dsp:nvSpPr>
        <dsp:cNvPr id="0" name=""/>
        <dsp:cNvSpPr/>
      </dsp:nvSpPr>
      <dsp:spPr>
        <a:xfrm>
          <a:off x="1575744" y="1536332"/>
          <a:ext cx="2011043" cy="9969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ja-JP" altLang="en-US" sz="1800" kern="1200" dirty="0" smtClean="0"/>
            <a:t>Ａ：偽　Ｂ：偽　Ａ→Ｂ：真</a:t>
          </a:r>
          <a:endParaRPr lang="ja-JP" altLang="en-US" sz="1800" kern="1200" dirty="0"/>
        </a:p>
      </dsp:txBody>
      <dsp:txXfrm>
        <a:off x="1575744" y="1536332"/>
        <a:ext cx="2011043" cy="996958"/>
      </dsp:txXfrm>
    </dsp:sp>
    <dsp:sp modelId="{63CEFAD2-A4F0-48DA-B528-F3358201228C}">
      <dsp:nvSpPr>
        <dsp:cNvPr id="0" name=""/>
        <dsp:cNvSpPr/>
      </dsp:nvSpPr>
      <dsp:spPr>
        <a:xfrm rot="17446722">
          <a:off x="3445642" y="1826431"/>
          <a:ext cx="437499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437499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7446722">
        <a:off x="3653454" y="1819352"/>
        <a:ext cx="21874" cy="21874"/>
      </dsp:txXfrm>
    </dsp:sp>
    <dsp:sp modelId="{5676D8F1-5B82-44FE-996F-7D17701F551F}">
      <dsp:nvSpPr>
        <dsp:cNvPr id="0" name=""/>
        <dsp:cNvSpPr/>
      </dsp:nvSpPr>
      <dsp:spPr>
        <a:xfrm>
          <a:off x="3741996" y="1260675"/>
          <a:ext cx="1360488" cy="73018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Ａ：偽　Ｂ：偽</a:t>
          </a:r>
          <a:endParaRPr kumimoji="1" lang="ja-JP" altLang="en-US" sz="1800" kern="1200" dirty="0"/>
        </a:p>
      </dsp:txBody>
      <dsp:txXfrm>
        <a:off x="3741996" y="1260675"/>
        <a:ext cx="1360488" cy="730184"/>
      </dsp:txXfrm>
    </dsp:sp>
    <dsp:sp modelId="{5900E61A-3226-4D21-92BC-7454B2AFFE52}">
      <dsp:nvSpPr>
        <dsp:cNvPr id="0" name=""/>
        <dsp:cNvSpPr/>
      </dsp:nvSpPr>
      <dsp:spPr>
        <a:xfrm rot="16844548">
          <a:off x="4763748" y="1212866"/>
          <a:ext cx="832680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832680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6844548">
        <a:off x="5159271" y="1195906"/>
        <a:ext cx="41634" cy="41634"/>
      </dsp:txXfrm>
    </dsp:sp>
    <dsp:sp modelId="{1346E23B-9AA8-4919-A1B5-E1111163EE88}">
      <dsp:nvSpPr>
        <dsp:cNvPr id="0" name=""/>
        <dsp:cNvSpPr/>
      </dsp:nvSpPr>
      <dsp:spPr>
        <a:xfrm>
          <a:off x="5257691" y="413186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Ａ：真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Ｂ：真</a:t>
          </a:r>
          <a:endParaRPr kumimoji="1" lang="ja-JP" altLang="en-US" sz="1800" kern="1200" dirty="0"/>
        </a:p>
      </dsp:txBody>
      <dsp:txXfrm>
        <a:off x="5257691" y="413186"/>
        <a:ext cx="1388049" cy="788986"/>
      </dsp:txXfrm>
    </dsp:sp>
    <dsp:sp modelId="{7A94F9E5-2610-48FC-BC73-283DB6CB4A95}">
      <dsp:nvSpPr>
        <dsp:cNvPr id="0" name=""/>
        <dsp:cNvSpPr/>
      </dsp:nvSpPr>
      <dsp:spPr>
        <a:xfrm rot="17446722">
          <a:off x="6504595" y="599300"/>
          <a:ext cx="437499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437499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7446722">
        <a:off x="6712407" y="592220"/>
        <a:ext cx="21874" cy="21874"/>
      </dsp:txXfrm>
    </dsp:sp>
    <dsp:sp modelId="{7E5F6F22-FC32-43A7-ADAC-04DD52A1EACE}">
      <dsp:nvSpPr>
        <dsp:cNvPr id="0" name=""/>
        <dsp:cNvSpPr/>
      </dsp:nvSpPr>
      <dsp:spPr>
        <a:xfrm>
          <a:off x="6800948" y="4142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Ａ：真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Ｂ：真</a:t>
          </a:r>
          <a:endParaRPr kumimoji="1" lang="ja-JP" altLang="en-US" sz="1800" kern="1200" dirty="0"/>
        </a:p>
      </dsp:txBody>
      <dsp:txXfrm>
        <a:off x="6800948" y="4142"/>
        <a:ext cx="1388049" cy="788986"/>
      </dsp:txXfrm>
    </dsp:sp>
    <dsp:sp modelId="{3DB59059-BA66-4AC2-A107-F827FFB4FC00}">
      <dsp:nvSpPr>
        <dsp:cNvPr id="0" name=""/>
        <dsp:cNvSpPr/>
      </dsp:nvSpPr>
      <dsp:spPr>
        <a:xfrm rot="4153278">
          <a:off x="6504595" y="1008344"/>
          <a:ext cx="437499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437499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153278">
        <a:off x="6712407" y="1001264"/>
        <a:ext cx="21874" cy="21874"/>
      </dsp:txXfrm>
    </dsp:sp>
    <dsp:sp modelId="{6470BFA9-C327-4096-8D61-EA4CA9C27CB4}">
      <dsp:nvSpPr>
        <dsp:cNvPr id="0" name=""/>
        <dsp:cNvSpPr/>
      </dsp:nvSpPr>
      <dsp:spPr>
        <a:xfrm>
          <a:off x="6800948" y="822230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Ａ：真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Ｂ：真</a:t>
          </a:r>
          <a:endParaRPr kumimoji="1" lang="ja-JP" altLang="en-US" sz="1800" kern="1200" dirty="0"/>
        </a:p>
      </dsp:txBody>
      <dsp:txXfrm>
        <a:off x="6800948" y="822230"/>
        <a:ext cx="1388049" cy="788986"/>
      </dsp:txXfrm>
    </dsp:sp>
    <dsp:sp modelId="{0E6F3A45-E3FC-4812-B7FE-750954AF4F63}">
      <dsp:nvSpPr>
        <dsp:cNvPr id="0" name=""/>
        <dsp:cNvSpPr/>
      </dsp:nvSpPr>
      <dsp:spPr>
        <a:xfrm>
          <a:off x="5102484" y="1621909"/>
          <a:ext cx="155207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155207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176208" y="1621887"/>
        <a:ext cx="7760" cy="7760"/>
      </dsp:txXfrm>
    </dsp:sp>
    <dsp:sp modelId="{B6A78734-6665-4B64-AEBF-1BA412E19239}">
      <dsp:nvSpPr>
        <dsp:cNvPr id="0" name=""/>
        <dsp:cNvSpPr/>
      </dsp:nvSpPr>
      <dsp:spPr>
        <a:xfrm>
          <a:off x="5257691" y="1231274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Ａ：偽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Ｂ：偽</a:t>
          </a:r>
          <a:endParaRPr kumimoji="1" lang="ja-JP" altLang="en-US" sz="1800" kern="1200" dirty="0"/>
        </a:p>
      </dsp:txBody>
      <dsp:txXfrm>
        <a:off x="5257691" y="1231274"/>
        <a:ext cx="1388049" cy="788986"/>
      </dsp:txXfrm>
    </dsp:sp>
    <dsp:sp modelId="{80B8C395-45F5-4B28-9A18-8ED8D7AF3EF4}">
      <dsp:nvSpPr>
        <dsp:cNvPr id="0" name=""/>
        <dsp:cNvSpPr/>
      </dsp:nvSpPr>
      <dsp:spPr>
        <a:xfrm rot="4755452">
          <a:off x="4763748" y="2030953"/>
          <a:ext cx="832680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832680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755452">
        <a:off x="5159271" y="2013994"/>
        <a:ext cx="41634" cy="41634"/>
      </dsp:txXfrm>
    </dsp:sp>
    <dsp:sp modelId="{9D8C6645-9257-43DC-8ECE-FAC4BD31B83D}">
      <dsp:nvSpPr>
        <dsp:cNvPr id="0" name=""/>
        <dsp:cNvSpPr/>
      </dsp:nvSpPr>
      <dsp:spPr>
        <a:xfrm>
          <a:off x="5257691" y="2049362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Ａ：偽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Ｂ：真</a:t>
          </a:r>
          <a:endParaRPr kumimoji="1" lang="ja-JP" altLang="en-US" sz="1800" kern="1200" dirty="0"/>
        </a:p>
      </dsp:txBody>
      <dsp:txXfrm>
        <a:off x="5257691" y="2049362"/>
        <a:ext cx="1388049" cy="788986"/>
      </dsp:txXfrm>
    </dsp:sp>
    <dsp:sp modelId="{3BDB2592-9155-44B3-830F-A4DE2AD219F9}">
      <dsp:nvSpPr>
        <dsp:cNvPr id="0" name=""/>
        <dsp:cNvSpPr/>
      </dsp:nvSpPr>
      <dsp:spPr>
        <a:xfrm rot="4065843">
          <a:off x="3459320" y="2220775"/>
          <a:ext cx="410143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410143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065843">
        <a:off x="3654138" y="2214379"/>
        <a:ext cx="20507" cy="20507"/>
      </dsp:txXfrm>
    </dsp:sp>
    <dsp:sp modelId="{85FB0DF2-A3E1-4974-9B79-E9CE0007D262}">
      <dsp:nvSpPr>
        <dsp:cNvPr id="0" name=""/>
        <dsp:cNvSpPr/>
      </dsp:nvSpPr>
      <dsp:spPr>
        <a:xfrm>
          <a:off x="3741996" y="2019961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Ａ：偽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Ｂ：真</a:t>
          </a:r>
          <a:endParaRPr kumimoji="1" lang="ja-JP" altLang="en-US" sz="1800" kern="1200" dirty="0"/>
        </a:p>
      </dsp:txBody>
      <dsp:txXfrm>
        <a:off x="3741996" y="2019961"/>
        <a:ext cx="1388049" cy="788986"/>
      </dsp:txXfrm>
    </dsp:sp>
    <dsp:sp modelId="{B67B4605-2B5B-4BFF-A133-24AD4DFB0BD7}">
      <dsp:nvSpPr>
        <dsp:cNvPr id="0" name=""/>
        <dsp:cNvSpPr/>
      </dsp:nvSpPr>
      <dsp:spPr>
        <a:xfrm rot="2029281">
          <a:off x="1404730" y="2901034"/>
          <a:ext cx="186821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186821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029281">
        <a:off x="1493470" y="2900222"/>
        <a:ext cx="9341" cy="9341"/>
      </dsp:txXfrm>
    </dsp:sp>
    <dsp:sp modelId="{3B5FE956-A36D-42F5-B3B1-3502210CF386}">
      <dsp:nvSpPr>
        <dsp:cNvPr id="0" name=""/>
        <dsp:cNvSpPr/>
      </dsp:nvSpPr>
      <dsp:spPr>
        <a:xfrm>
          <a:off x="1575744" y="2562392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/>
        </a:p>
      </dsp:txBody>
      <dsp:txXfrm>
        <a:off x="1575744" y="2562392"/>
        <a:ext cx="1388049" cy="788986"/>
      </dsp:txXfrm>
    </dsp:sp>
    <dsp:sp modelId="{DD182FFA-0C1C-41AF-AF2C-8F443CF0B585}">
      <dsp:nvSpPr>
        <dsp:cNvPr id="0" name=""/>
        <dsp:cNvSpPr/>
      </dsp:nvSpPr>
      <dsp:spPr>
        <a:xfrm rot="4826718">
          <a:off x="1030618" y="3310078"/>
          <a:ext cx="935045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935045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826718">
        <a:off x="1474765" y="3290560"/>
        <a:ext cx="46752" cy="46752"/>
      </dsp:txXfrm>
    </dsp:sp>
    <dsp:sp modelId="{972AE924-3B69-4C25-9113-D95165131F8E}">
      <dsp:nvSpPr>
        <dsp:cNvPr id="0" name=""/>
        <dsp:cNvSpPr/>
      </dsp:nvSpPr>
      <dsp:spPr>
        <a:xfrm>
          <a:off x="1575744" y="3380480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/>
        </a:p>
      </dsp:txBody>
      <dsp:txXfrm>
        <a:off x="1575744" y="3380480"/>
        <a:ext cx="1388049" cy="788986"/>
      </dsp:txXfrm>
    </dsp:sp>
    <dsp:sp modelId="{59D7D25A-507C-4F26-829E-608DE822431A}">
      <dsp:nvSpPr>
        <dsp:cNvPr id="0" name=""/>
        <dsp:cNvSpPr/>
      </dsp:nvSpPr>
      <dsp:spPr>
        <a:xfrm rot="21465463">
          <a:off x="2963729" y="3767779"/>
          <a:ext cx="170528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170528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65463">
        <a:off x="3044730" y="3767374"/>
        <a:ext cx="8526" cy="8526"/>
      </dsp:txXfrm>
    </dsp:sp>
    <dsp:sp modelId="{83DB8129-4FF2-46F9-BD84-845944BDFC1E}">
      <dsp:nvSpPr>
        <dsp:cNvPr id="0" name=""/>
        <dsp:cNvSpPr/>
      </dsp:nvSpPr>
      <dsp:spPr>
        <a:xfrm>
          <a:off x="3134192" y="3319040"/>
          <a:ext cx="1689784" cy="89852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Ａ→Ｂ：偽</a:t>
          </a:r>
          <a:endParaRPr kumimoji="1" lang="ja-JP" altLang="en-US" sz="1800" kern="1200" dirty="0"/>
        </a:p>
      </dsp:txBody>
      <dsp:txXfrm>
        <a:off x="3134192" y="3319040"/>
        <a:ext cx="1689784" cy="898522"/>
      </dsp:txXfrm>
    </dsp:sp>
    <dsp:sp modelId="{768B43C7-CED5-4863-B527-BFCDED55B1BA}">
      <dsp:nvSpPr>
        <dsp:cNvPr id="0" name=""/>
        <dsp:cNvSpPr/>
      </dsp:nvSpPr>
      <dsp:spPr>
        <a:xfrm rot="163690">
          <a:off x="4823897" y="3767779"/>
          <a:ext cx="140175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140175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63690">
        <a:off x="4890480" y="3768132"/>
        <a:ext cx="7008" cy="7008"/>
      </dsp:txXfrm>
    </dsp:sp>
    <dsp:sp modelId="{F66FB93E-3692-478E-B08F-1587A791D2B6}">
      <dsp:nvSpPr>
        <dsp:cNvPr id="0" name=""/>
        <dsp:cNvSpPr/>
      </dsp:nvSpPr>
      <dsp:spPr>
        <a:xfrm>
          <a:off x="4963993" y="3380480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800" kern="1200" dirty="0"/>
        </a:p>
      </dsp:txBody>
      <dsp:txXfrm>
        <a:off x="4963993" y="3380480"/>
        <a:ext cx="1388049" cy="788986"/>
      </dsp:txXfrm>
    </dsp:sp>
    <dsp:sp modelId="{D60FB6DD-2A08-4E9A-9E47-A6A0BDC3F649}">
      <dsp:nvSpPr>
        <dsp:cNvPr id="0" name=""/>
        <dsp:cNvSpPr/>
      </dsp:nvSpPr>
      <dsp:spPr>
        <a:xfrm rot="17626373">
          <a:off x="6237135" y="3594938"/>
          <a:ext cx="385022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385022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7626373">
        <a:off x="6420020" y="3589171"/>
        <a:ext cx="19251" cy="19251"/>
      </dsp:txXfrm>
    </dsp:sp>
    <dsp:sp modelId="{CD20B86F-CFF3-4A2F-8A1C-1F080FC9E35F}">
      <dsp:nvSpPr>
        <dsp:cNvPr id="0" name=""/>
        <dsp:cNvSpPr/>
      </dsp:nvSpPr>
      <dsp:spPr>
        <a:xfrm>
          <a:off x="6507250" y="3028126"/>
          <a:ext cx="1388049" cy="78898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Ａ：真　</a:t>
          </a:r>
          <a:endParaRPr kumimoji="1" lang="en-US" altLang="ja-JP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Ｂ：偽</a:t>
          </a:r>
          <a:endParaRPr kumimoji="1" lang="ja-JP" altLang="en-US" sz="1800" kern="1200" dirty="0"/>
        </a:p>
      </dsp:txBody>
      <dsp:txXfrm>
        <a:off x="6507250" y="3028126"/>
        <a:ext cx="1388049" cy="788986"/>
      </dsp:txXfrm>
    </dsp:sp>
    <dsp:sp modelId="{D85608D2-7C06-403B-B80D-AC0867B825F3}">
      <dsp:nvSpPr>
        <dsp:cNvPr id="0" name=""/>
        <dsp:cNvSpPr/>
      </dsp:nvSpPr>
      <dsp:spPr>
        <a:xfrm rot="4153278">
          <a:off x="6210896" y="3975637"/>
          <a:ext cx="437499" cy="7715"/>
        </a:xfrm>
        <a:custGeom>
          <a:avLst/>
          <a:gdLst/>
          <a:ahLst/>
          <a:cxnLst/>
          <a:rect l="0" t="0" r="0" b="0"/>
          <a:pathLst>
            <a:path>
              <a:moveTo>
                <a:pt x="0" y="3857"/>
              </a:moveTo>
              <a:lnTo>
                <a:pt x="437499" y="3857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4153278">
        <a:off x="6418709" y="3968557"/>
        <a:ext cx="21874" cy="21874"/>
      </dsp:txXfrm>
    </dsp:sp>
    <dsp:sp modelId="{649045F0-4E88-41C2-A1AB-81237382B940}">
      <dsp:nvSpPr>
        <dsp:cNvPr id="0" name=""/>
        <dsp:cNvSpPr/>
      </dsp:nvSpPr>
      <dsp:spPr>
        <a:xfrm>
          <a:off x="6507250" y="3846214"/>
          <a:ext cx="1375066" cy="67560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3000" kern="1200" dirty="0"/>
        </a:p>
      </dsp:txBody>
      <dsp:txXfrm>
        <a:off x="6507250" y="3846214"/>
        <a:ext cx="1375066" cy="67560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0130" y="2304490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 dirty="0"/>
        </a:p>
      </dsp:txBody>
      <dsp:txXfrm>
        <a:off x="10130" y="2304490"/>
        <a:ext cx="1176739" cy="588369"/>
      </dsp:txXfrm>
    </dsp:sp>
    <dsp:sp modelId="{81BEB010-F4D3-4071-8A4F-317F6F9A93EF}">
      <dsp:nvSpPr>
        <dsp:cNvPr id="0" name=""/>
        <dsp:cNvSpPr/>
      </dsp:nvSpPr>
      <dsp:spPr>
        <a:xfrm rot="18054196">
          <a:off x="963977" y="2193722"/>
          <a:ext cx="916481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916481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054196">
        <a:off x="1399305" y="2182576"/>
        <a:ext cx="45824" cy="45824"/>
      </dsp:txXfrm>
    </dsp:sp>
    <dsp:sp modelId="{204C6BE7-14C3-4DF6-B3E7-5E6343514A22}">
      <dsp:nvSpPr>
        <dsp:cNvPr id="0" name=""/>
        <dsp:cNvSpPr/>
      </dsp:nvSpPr>
      <dsp:spPr>
        <a:xfrm>
          <a:off x="1657565" y="1518116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1657565" y="1518116"/>
        <a:ext cx="1176739" cy="588369"/>
      </dsp:txXfrm>
    </dsp:sp>
    <dsp:sp modelId="{63CEFAD2-A4F0-48DA-B528-F3358201228C}">
      <dsp:nvSpPr>
        <dsp:cNvPr id="0" name=""/>
        <dsp:cNvSpPr/>
      </dsp:nvSpPr>
      <dsp:spPr>
        <a:xfrm rot="19362603">
          <a:off x="2773833" y="1621313"/>
          <a:ext cx="591638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91638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362603">
        <a:off x="3054862" y="1618288"/>
        <a:ext cx="29581" cy="29581"/>
      </dsp:txXfrm>
    </dsp:sp>
    <dsp:sp modelId="{5676D8F1-5B82-44FE-996F-7D17701F551F}">
      <dsp:nvSpPr>
        <dsp:cNvPr id="0" name=""/>
        <dsp:cNvSpPr/>
      </dsp:nvSpPr>
      <dsp:spPr>
        <a:xfrm>
          <a:off x="3305001" y="960306"/>
          <a:ext cx="1176739" cy="9871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Ａ：偽</a:t>
          </a:r>
          <a:r>
            <a:rPr kumimoji="1" lang="ja-JP" altLang="en-US" sz="1100" kern="1200" dirty="0" smtClean="0"/>
            <a:t>　</a:t>
          </a:r>
          <a:endParaRPr kumimoji="1" lang="en-US" altLang="ja-JP" sz="11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800" kern="1200" dirty="0" smtClean="0"/>
            <a:t>￢Ａ：真</a:t>
          </a:r>
          <a:endParaRPr kumimoji="1" lang="ja-JP" altLang="en-US" sz="1800" kern="1200" dirty="0"/>
        </a:p>
      </dsp:txBody>
      <dsp:txXfrm>
        <a:off x="3305001" y="960306"/>
        <a:ext cx="1176739" cy="987102"/>
      </dsp:txXfrm>
    </dsp:sp>
    <dsp:sp modelId="{5900E61A-3226-4D21-92BC-7454B2AFFE52}">
      <dsp:nvSpPr>
        <dsp:cNvPr id="0" name=""/>
        <dsp:cNvSpPr/>
      </dsp:nvSpPr>
      <dsp:spPr>
        <a:xfrm rot="19457599">
          <a:off x="4427256" y="1272935"/>
          <a:ext cx="579663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79663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4702597" y="1270209"/>
        <a:ext cx="28983" cy="28983"/>
      </dsp:txXfrm>
    </dsp:sp>
    <dsp:sp modelId="{1346E23B-9AA8-4919-A1B5-E1111163EE88}">
      <dsp:nvSpPr>
        <dsp:cNvPr id="0" name=""/>
        <dsp:cNvSpPr/>
      </dsp:nvSpPr>
      <dsp:spPr>
        <a:xfrm>
          <a:off x="4952436" y="821360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Ａ：偽</a:t>
          </a:r>
          <a:endParaRPr kumimoji="1" lang="ja-JP" altLang="en-US" sz="2500" kern="1200" dirty="0"/>
        </a:p>
      </dsp:txBody>
      <dsp:txXfrm>
        <a:off x="4952436" y="821360"/>
        <a:ext cx="1176739" cy="588369"/>
      </dsp:txXfrm>
    </dsp:sp>
    <dsp:sp modelId="{7A94F9E5-2610-48FC-BC73-283DB6CB4A95}">
      <dsp:nvSpPr>
        <dsp:cNvPr id="0" name=""/>
        <dsp:cNvSpPr/>
      </dsp:nvSpPr>
      <dsp:spPr>
        <a:xfrm rot="19457599">
          <a:off x="6074692" y="934622"/>
          <a:ext cx="579663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79663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350032" y="931897"/>
        <a:ext cx="28983" cy="28983"/>
      </dsp:txXfrm>
    </dsp:sp>
    <dsp:sp modelId="{7E5F6F22-FC32-43A7-ADAC-04DD52A1EACE}">
      <dsp:nvSpPr>
        <dsp:cNvPr id="0" name=""/>
        <dsp:cNvSpPr/>
      </dsp:nvSpPr>
      <dsp:spPr>
        <a:xfrm>
          <a:off x="6599871" y="483047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Ａ：偽</a:t>
          </a:r>
          <a:endParaRPr kumimoji="1" lang="ja-JP" altLang="en-US" sz="2500" kern="1200" dirty="0"/>
        </a:p>
      </dsp:txBody>
      <dsp:txXfrm>
        <a:off x="6599871" y="483047"/>
        <a:ext cx="1176739" cy="588369"/>
      </dsp:txXfrm>
    </dsp:sp>
    <dsp:sp modelId="{3DB59059-BA66-4AC2-A107-F827FFB4FC00}">
      <dsp:nvSpPr>
        <dsp:cNvPr id="0" name=""/>
        <dsp:cNvSpPr/>
      </dsp:nvSpPr>
      <dsp:spPr>
        <a:xfrm rot="2142401">
          <a:off x="6074692" y="1272935"/>
          <a:ext cx="579663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79663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350032" y="1270209"/>
        <a:ext cx="28983" cy="28983"/>
      </dsp:txXfrm>
    </dsp:sp>
    <dsp:sp modelId="{6470BFA9-C327-4096-8D61-EA4CA9C27CB4}">
      <dsp:nvSpPr>
        <dsp:cNvPr id="0" name=""/>
        <dsp:cNvSpPr/>
      </dsp:nvSpPr>
      <dsp:spPr>
        <a:xfrm>
          <a:off x="6599871" y="1159672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Ａ：偽</a:t>
          </a:r>
          <a:endParaRPr kumimoji="1" lang="ja-JP" altLang="en-US" sz="2500" kern="1200" dirty="0"/>
        </a:p>
      </dsp:txBody>
      <dsp:txXfrm>
        <a:off x="6599871" y="1159672"/>
        <a:ext cx="1176739" cy="588369"/>
      </dsp:txXfrm>
    </dsp:sp>
    <dsp:sp modelId="{0E6F3A45-E3FC-4812-B7FE-750954AF4F63}">
      <dsp:nvSpPr>
        <dsp:cNvPr id="0" name=""/>
        <dsp:cNvSpPr/>
      </dsp:nvSpPr>
      <dsp:spPr>
        <a:xfrm rot="2142401">
          <a:off x="4427256" y="1611248"/>
          <a:ext cx="579663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79663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4702597" y="1608522"/>
        <a:ext cx="28983" cy="28983"/>
      </dsp:txXfrm>
    </dsp:sp>
    <dsp:sp modelId="{B6A78734-6665-4B64-AEBF-1BA412E19239}">
      <dsp:nvSpPr>
        <dsp:cNvPr id="0" name=""/>
        <dsp:cNvSpPr/>
      </dsp:nvSpPr>
      <dsp:spPr>
        <a:xfrm>
          <a:off x="4952436" y="1497985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500" kern="1200" dirty="0" smtClean="0"/>
            <a:t>Ａ：偽</a:t>
          </a:r>
          <a:endParaRPr kumimoji="1" lang="ja-JP" altLang="en-US" sz="2500" kern="1200" dirty="0"/>
        </a:p>
      </dsp:txBody>
      <dsp:txXfrm>
        <a:off x="4952436" y="1497985"/>
        <a:ext cx="1176739" cy="588369"/>
      </dsp:txXfrm>
    </dsp:sp>
    <dsp:sp modelId="{3BDB2592-9155-44B3-830F-A4DE2AD219F9}">
      <dsp:nvSpPr>
        <dsp:cNvPr id="0" name=""/>
        <dsp:cNvSpPr/>
      </dsp:nvSpPr>
      <dsp:spPr>
        <a:xfrm rot="2928023">
          <a:off x="2712353" y="2069374"/>
          <a:ext cx="714599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714599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928023">
        <a:off x="3051788" y="2063275"/>
        <a:ext cx="35729" cy="35729"/>
      </dsp:txXfrm>
    </dsp:sp>
    <dsp:sp modelId="{85FB0DF2-A3E1-4974-9B79-E9CE0007D262}">
      <dsp:nvSpPr>
        <dsp:cNvPr id="0" name=""/>
        <dsp:cNvSpPr/>
      </dsp:nvSpPr>
      <dsp:spPr>
        <a:xfrm>
          <a:off x="3305001" y="2035664"/>
          <a:ext cx="1176739" cy="62863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3305001" y="2035664"/>
        <a:ext cx="1176739" cy="628631"/>
      </dsp:txXfrm>
    </dsp:sp>
    <dsp:sp modelId="{DD182FFA-0C1C-41AF-AF2C-8F443CF0B585}">
      <dsp:nvSpPr>
        <dsp:cNvPr id="0" name=""/>
        <dsp:cNvSpPr/>
      </dsp:nvSpPr>
      <dsp:spPr>
        <a:xfrm rot="3545804">
          <a:off x="963977" y="2980096"/>
          <a:ext cx="916481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916481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545804">
        <a:off x="1399305" y="2968950"/>
        <a:ext cx="45824" cy="45824"/>
      </dsp:txXfrm>
    </dsp:sp>
    <dsp:sp modelId="{972AE924-3B69-4C25-9113-D95165131F8E}">
      <dsp:nvSpPr>
        <dsp:cNvPr id="0" name=""/>
        <dsp:cNvSpPr/>
      </dsp:nvSpPr>
      <dsp:spPr>
        <a:xfrm>
          <a:off x="1657565" y="3090864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 dirty="0"/>
        </a:p>
      </dsp:txBody>
      <dsp:txXfrm>
        <a:off x="1657565" y="3090864"/>
        <a:ext cx="1176739" cy="588369"/>
      </dsp:txXfrm>
    </dsp:sp>
    <dsp:sp modelId="{59D7D25A-507C-4F26-829E-608DE822431A}">
      <dsp:nvSpPr>
        <dsp:cNvPr id="0" name=""/>
        <dsp:cNvSpPr/>
      </dsp:nvSpPr>
      <dsp:spPr>
        <a:xfrm>
          <a:off x="2834305" y="3373283"/>
          <a:ext cx="470695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470695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3057885" y="3373281"/>
        <a:ext cx="23534" cy="23534"/>
      </dsp:txXfrm>
    </dsp:sp>
    <dsp:sp modelId="{83DB8129-4FF2-46F9-BD84-845944BDFC1E}">
      <dsp:nvSpPr>
        <dsp:cNvPr id="0" name=""/>
        <dsp:cNvSpPr/>
      </dsp:nvSpPr>
      <dsp:spPr>
        <a:xfrm>
          <a:off x="3305001" y="3090864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3305001" y="3090864"/>
        <a:ext cx="1176739" cy="588369"/>
      </dsp:txXfrm>
    </dsp:sp>
    <dsp:sp modelId="{768B43C7-CED5-4863-B527-BFCDED55B1BA}">
      <dsp:nvSpPr>
        <dsp:cNvPr id="0" name=""/>
        <dsp:cNvSpPr/>
      </dsp:nvSpPr>
      <dsp:spPr>
        <a:xfrm>
          <a:off x="4481740" y="3373283"/>
          <a:ext cx="470695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470695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705321" y="3373281"/>
        <a:ext cx="23534" cy="23534"/>
      </dsp:txXfrm>
    </dsp:sp>
    <dsp:sp modelId="{F66FB93E-3692-478E-B08F-1587A791D2B6}">
      <dsp:nvSpPr>
        <dsp:cNvPr id="0" name=""/>
        <dsp:cNvSpPr/>
      </dsp:nvSpPr>
      <dsp:spPr>
        <a:xfrm>
          <a:off x="4952436" y="3090864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4952436" y="3090864"/>
        <a:ext cx="1176739" cy="588369"/>
      </dsp:txXfrm>
    </dsp:sp>
    <dsp:sp modelId="{D60FB6DD-2A08-4E9A-9E47-A6A0BDC3F649}">
      <dsp:nvSpPr>
        <dsp:cNvPr id="0" name=""/>
        <dsp:cNvSpPr/>
      </dsp:nvSpPr>
      <dsp:spPr>
        <a:xfrm rot="19457599">
          <a:off x="6074692" y="3204126"/>
          <a:ext cx="579663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79663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350032" y="3201401"/>
        <a:ext cx="28983" cy="28983"/>
      </dsp:txXfrm>
    </dsp:sp>
    <dsp:sp modelId="{CD20B86F-CFF3-4A2F-8A1C-1F080FC9E35F}">
      <dsp:nvSpPr>
        <dsp:cNvPr id="0" name=""/>
        <dsp:cNvSpPr/>
      </dsp:nvSpPr>
      <dsp:spPr>
        <a:xfrm>
          <a:off x="6599871" y="2752551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6599871" y="2752551"/>
        <a:ext cx="1176739" cy="588369"/>
      </dsp:txXfrm>
    </dsp:sp>
    <dsp:sp modelId="{D85608D2-7C06-403B-B80D-AC0867B825F3}">
      <dsp:nvSpPr>
        <dsp:cNvPr id="0" name=""/>
        <dsp:cNvSpPr/>
      </dsp:nvSpPr>
      <dsp:spPr>
        <a:xfrm rot="2142401">
          <a:off x="6074692" y="3542439"/>
          <a:ext cx="579663" cy="23531"/>
        </a:xfrm>
        <a:custGeom>
          <a:avLst/>
          <a:gdLst/>
          <a:ahLst/>
          <a:cxnLst/>
          <a:rect l="0" t="0" r="0" b="0"/>
          <a:pathLst>
            <a:path>
              <a:moveTo>
                <a:pt x="0" y="11765"/>
              </a:moveTo>
              <a:lnTo>
                <a:pt x="579663" y="1176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350032" y="3539713"/>
        <a:ext cx="28983" cy="28983"/>
      </dsp:txXfrm>
    </dsp:sp>
    <dsp:sp modelId="{649045F0-4E88-41C2-A1AB-81237382B940}">
      <dsp:nvSpPr>
        <dsp:cNvPr id="0" name=""/>
        <dsp:cNvSpPr/>
      </dsp:nvSpPr>
      <dsp:spPr>
        <a:xfrm>
          <a:off x="6599871" y="3429176"/>
          <a:ext cx="1176739" cy="58836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500" kern="1200" dirty="0"/>
        </a:p>
      </dsp:txBody>
      <dsp:txXfrm>
        <a:off x="6599871" y="3429176"/>
        <a:ext cx="1176739" cy="58836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654" y="2488892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600" kern="1200" dirty="0"/>
        </a:p>
      </dsp:txBody>
      <dsp:txXfrm>
        <a:off x="1654" y="2488892"/>
        <a:ext cx="1246407" cy="623203"/>
      </dsp:txXfrm>
    </dsp:sp>
    <dsp:sp modelId="{81BEB010-F4D3-4071-8A4F-317F6F9A93EF}">
      <dsp:nvSpPr>
        <dsp:cNvPr id="0" name=""/>
        <dsp:cNvSpPr/>
      </dsp:nvSpPr>
      <dsp:spPr>
        <a:xfrm rot="18289469">
          <a:off x="1060822" y="2429760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1475517" y="2420326"/>
        <a:ext cx="43652" cy="43652"/>
      </dsp:txXfrm>
    </dsp:sp>
    <dsp:sp modelId="{204C6BE7-14C3-4DF6-B3E7-5E6343514A22}">
      <dsp:nvSpPr>
        <dsp:cNvPr id="0" name=""/>
        <dsp:cNvSpPr/>
      </dsp:nvSpPr>
      <dsp:spPr>
        <a:xfrm>
          <a:off x="1746625" y="1772208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1746625" y="1772208"/>
        <a:ext cx="1246407" cy="623203"/>
      </dsp:txXfrm>
    </dsp:sp>
    <dsp:sp modelId="{63CEFAD2-A4F0-48DA-B528-F3358201228C}">
      <dsp:nvSpPr>
        <dsp:cNvPr id="0" name=""/>
        <dsp:cNvSpPr/>
      </dsp:nvSpPr>
      <dsp:spPr>
        <a:xfrm rot="19457599">
          <a:off x="2935323" y="1892246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1889289"/>
        <a:ext cx="30699" cy="30699"/>
      </dsp:txXfrm>
    </dsp:sp>
    <dsp:sp modelId="{5676D8F1-5B82-44FE-996F-7D17701F551F}">
      <dsp:nvSpPr>
        <dsp:cNvPr id="0" name=""/>
        <dsp:cNvSpPr/>
      </dsp:nvSpPr>
      <dsp:spPr>
        <a:xfrm>
          <a:off x="3491596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1413866"/>
        <a:ext cx="1246407" cy="623203"/>
      </dsp:txXfrm>
    </dsp:sp>
    <dsp:sp modelId="{5900E61A-3226-4D21-92BC-7454B2AFFE52}">
      <dsp:nvSpPr>
        <dsp:cNvPr id="0" name=""/>
        <dsp:cNvSpPr/>
      </dsp:nvSpPr>
      <dsp:spPr>
        <a:xfrm rot="18289469">
          <a:off x="4550764" y="1354733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4965459" y="1345299"/>
        <a:ext cx="43652" cy="43652"/>
      </dsp:txXfrm>
    </dsp:sp>
    <dsp:sp modelId="{1346E23B-9AA8-4919-A1B5-E1111163EE88}">
      <dsp:nvSpPr>
        <dsp:cNvPr id="0" name=""/>
        <dsp:cNvSpPr/>
      </dsp:nvSpPr>
      <dsp:spPr>
        <a:xfrm>
          <a:off x="5236567" y="697181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697181"/>
        <a:ext cx="1246407" cy="623203"/>
      </dsp:txXfrm>
    </dsp:sp>
    <dsp:sp modelId="{7A94F9E5-2610-48FC-BC73-283DB6CB4A95}">
      <dsp:nvSpPr>
        <dsp:cNvPr id="0" name=""/>
        <dsp:cNvSpPr/>
      </dsp:nvSpPr>
      <dsp:spPr>
        <a:xfrm rot="19457599">
          <a:off x="6425265" y="817219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716906" y="814262"/>
        <a:ext cx="30699" cy="30699"/>
      </dsp:txXfrm>
    </dsp:sp>
    <dsp:sp modelId="{7E5F6F22-FC32-43A7-ADAC-04DD52A1EACE}">
      <dsp:nvSpPr>
        <dsp:cNvPr id="0" name=""/>
        <dsp:cNvSpPr/>
      </dsp:nvSpPr>
      <dsp:spPr>
        <a:xfrm>
          <a:off x="6981537" y="33883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800" kern="1200" dirty="0" smtClean="0"/>
            <a:t>p</a:t>
          </a:r>
          <a:endParaRPr kumimoji="1" lang="ja-JP" altLang="en-US" sz="2800" kern="1200" dirty="0"/>
        </a:p>
      </dsp:txBody>
      <dsp:txXfrm>
        <a:off x="6981537" y="338839"/>
        <a:ext cx="1246407" cy="623203"/>
      </dsp:txXfrm>
    </dsp:sp>
    <dsp:sp modelId="{3DB59059-BA66-4AC2-A107-F827FFB4FC00}">
      <dsp:nvSpPr>
        <dsp:cNvPr id="0" name=""/>
        <dsp:cNvSpPr/>
      </dsp:nvSpPr>
      <dsp:spPr>
        <a:xfrm rot="2142401">
          <a:off x="6425265" y="1175562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716906" y="1172605"/>
        <a:ext cx="30699" cy="30699"/>
      </dsp:txXfrm>
    </dsp:sp>
    <dsp:sp modelId="{6470BFA9-C327-4096-8D61-EA4CA9C27CB4}">
      <dsp:nvSpPr>
        <dsp:cNvPr id="0" name=""/>
        <dsp:cNvSpPr/>
      </dsp:nvSpPr>
      <dsp:spPr>
        <a:xfrm>
          <a:off x="6981537" y="1055523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6981537" y="1055523"/>
        <a:ext cx="1246407" cy="623203"/>
      </dsp:txXfrm>
    </dsp:sp>
    <dsp:sp modelId="{0E6F3A45-E3FC-4812-B7FE-750954AF4F63}">
      <dsp:nvSpPr>
        <dsp:cNvPr id="0" name=""/>
        <dsp:cNvSpPr/>
      </dsp:nvSpPr>
      <dsp:spPr>
        <a:xfrm>
          <a:off x="4738003" y="1713075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1713004"/>
        <a:ext cx="24928" cy="24928"/>
      </dsp:txXfrm>
    </dsp:sp>
    <dsp:sp modelId="{B6A78734-6665-4B64-AEBF-1BA412E19239}">
      <dsp:nvSpPr>
        <dsp:cNvPr id="0" name=""/>
        <dsp:cNvSpPr/>
      </dsp:nvSpPr>
      <dsp:spPr>
        <a:xfrm>
          <a:off x="5236567" y="1413866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1413866"/>
        <a:ext cx="1246407" cy="623203"/>
      </dsp:txXfrm>
    </dsp:sp>
    <dsp:sp modelId="{80B8C395-45F5-4B28-9A18-8ED8D7AF3EF4}">
      <dsp:nvSpPr>
        <dsp:cNvPr id="0" name=""/>
        <dsp:cNvSpPr/>
      </dsp:nvSpPr>
      <dsp:spPr>
        <a:xfrm rot="3310531">
          <a:off x="4550764" y="2071417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4965459" y="2061984"/>
        <a:ext cx="43652" cy="43652"/>
      </dsp:txXfrm>
    </dsp:sp>
    <dsp:sp modelId="{9D8C6645-9257-43DC-8ECE-FAC4BD31B83D}">
      <dsp:nvSpPr>
        <dsp:cNvPr id="0" name=""/>
        <dsp:cNvSpPr/>
      </dsp:nvSpPr>
      <dsp:spPr>
        <a:xfrm>
          <a:off x="5236567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2130550"/>
        <a:ext cx="1246407" cy="623203"/>
      </dsp:txXfrm>
    </dsp:sp>
    <dsp:sp modelId="{3BDB2592-9155-44B3-830F-A4DE2AD219F9}">
      <dsp:nvSpPr>
        <dsp:cNvPr id="0" name=""/>
        <dsp:cNvSpPr/>
      </dsp:nvSpPr>
      <dsp:spPr>
        <a:xfrm rot="2142401">
          <a:off x="2935323" y="2250588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2247631"/>
        <a:ext cx="30699" cy="30699"/>
      </dsp:txXfrm>
    </dsp:sp>
    <dsp:sp modelId="{85FB0DF2-A3E1-4974-9B79-E9CE0007D262}">
      <dsp:nvSpPr>
        <dsp:cNvPr id="0" name=""/>
        <dsp:cNvSpPr/>
      </dsp:nvSpPr>
      <dsp:spPr>
        <a:xfrm>
          <a:off x="3491596" y="2130550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2130550"/>
        <a:ext cx="1246407" cy="623203"/>
      </dsp:txXfrm>
    </dsp:sp>
    <dsp:sp modelId="{B67B4605-2B5B-4BFF-A133-24AD4DFB0BD7}">
      <dsp:nvSpPr>
        <dsp:cNvPr id="0" name=""/>
        <dsp:cNvSpPr/>
      </dsp:nvSpPr>
      <dsp:spPr>
        <a:xfrm rot="3310531">
          <a:off x="1060822" y="3146444"/>
          <a:ext cx="873041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873041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1475517" y="3137011"/>
        <a:ext cx="43652" cy="43652"/>
      </dsp:txXfrm>
    </dsp:sp>
    <dsp:sp modelId="{3B5FE956-A36D-42F5-B3B1-3502210CF386}">
      <dsp:nvSpPr>
        <dsp:cNvPr id="0" name=""/>
        <dsp:cNvSpPr/>
      </dsp:nvSpPr>
      <dsp:spPr>
        <a:xfrm>
          <a:off x="1746625" y="3205577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1746625" y="3205577"/>
        <a:ext cx="1246407" cy="623203"/>
      </dsp:txXfrm>
    </dsp:sp>
    <dsp:sp modelId="{6FBF80DB-CDA6-46CB-9FA7-106C6AD409AB}">
      <dsp:nvSpPr>
        <dsp:cNvPr id="0" name=""/>
        <dsp:cNvSpPr/>
      </dsp:nvSpPr>
      <dsp:spPr>
        <a:xfrm rot="19457599">
          <a:off x="2935323" y="3325615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226964" y="3322658"/>
        <a:ext cx="30699" cy="30699"/>
      </dsp:txXfrm>
    </dsp:sp>
    <dsp:sp modelId="{7A0D6507-8F08-4EC4-AA0E-4456DCF48B98}">
      <dsp:nvSpPr>
        <dsp:cNvPr id="0" name=""/>
        <dsp:cNvSpPr/>
      </dsp:nvSpPr>
      <dsp:spPr>
        <a:xfrm>
          <a:off x="3491596" y="2847235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2847235"/>
        <a:ext cx="1246407" cy="623203"/>
      </dsp:txXfrm>
    </dsp:sp>
    <dsp:sp modelId="{F4451BFA-15EF-48DF-992B-F1CB27B1C004}">
      <dsp:nvSpPr>
        <dsp:cNvPr id="0" name=""/>
        <dsp:cNvSpPr/>
      </dsp:nvSpPr>
      <dsp:spPr>
        <a:xfrm rot="2142401">
          <a:off x="2935323" y="3683957"/>
          <a:ext cx="613982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613982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226964" y="3681000"/>
        <a:ext cx="30699" cy="30699"/>
      </dsp:txXfrm>
    </dsp:sp>
    <dsp:sp modelId="{E307BBB1-2B75-4CAD-AECA-ED3F08484F4A}">
      <dsp:nvSpPr>
        <dsp:cNvPr id="0" name=""/>
        <dsp:cNvSpPr/>
      </dsp:nvSpPr>
      <dsp:spPr>
        <a:xfrm>
          <a:off x="3491596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3491596" y="3563919"/>
        <a:ext cx="1246407" cy="623203"/>
      </dsp:txXfrm>
    </dsp:sp>
    <dsp:sp modelId="{B452FA51-31D8-496C-B60E-B2D850AF4AB8}">
      <dsp:nvSpPr>
        <dsp:cNvPr id="0" name=""/>
        <dsp:cNvSpPr/>
      </dsp:nvSpPr>
      <dsp:spPr>
        <a:xfrm>
          <a:off x="4738003" y="3863128"/>
          <a:ext cx="498563" cy="24785"/>
        </a:xfrm>
        <a:custGeom>
          <a:avLst/>
          <a:gdLst/>
          <a:ahLst/>
          <a:cxnLst/>
          <a:rect l="0" t="0" r="0" b="0"/>
          <a:pathLst>
            <a:path>
              <a:moveTo>
                <a:pt x="0" y="12392"/>
              </a:moveTo>
              <a:lnTo>
                <a:pt x="498563" y="1239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974821" y="3863057"/>
        <a:ext cx="24928" cy="24928"/>
      </dsp:txXfrm>
    </dsp:sp>
    <dsp:sp modelId="{2B0C22CC-44AB-4A52-B33B-D55C04F6E513}">
      <dsp:nvSpPr>
        <dsp:cNvPr id="0" name=""/>
        <dsp:cNvSpPr/>
      </dsp:nvSpPr>
      <dsp:spPr>
        <a:xfrm>
          <a:off x="5236567" y="3563919"/>
          <a:ext cx="1246407" cy="6232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800" kern="1200" dirty="0"/>
        </a:p>
      </dsp:txBody>
      <dsp:txXfrm>
        <a:off x="5236567" y="3563919"/>
        <a:ext cx="1246407" cy="62320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5978" y="2387471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 dirty="0"/>
        </a:p>
      </dsp:txBody>
      <dsp:txXfrm>
        <a:off x="5978" y="2387471"/>
        <a:ext cx="1137009" cy="568504"/>
      </dsp:txXfrm>
    </dsp:sp>
    <dsp:sp modelId="{81BEB010-F4D3-4071-8A4F-317F6F9A93EF}">
      <dsp:nvSpPr>
        <dsp:cNvPr id="0" name=""/>
        <dsp:cNvSpPr/>
      </dsp:nvSpPr>
      <dsp:spPr>
        <a:xfrm rot="18508769">
          <a:off x="1004929" y="2374325"/>
          <a:ext cx="730920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730920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508769">
        <a:off x="1352116" y="2367356"/>
        <a:ext cx="36546" cy="36546"/>
      </dsp:txXfrm>
    </dsp:sp>
    <dsp:sp modelId="{204C6BE7-14C3-4DF6-B3E7-5E6343514A22}">
      <dsp:nvSpPr>
        <dsp:cNvPr id="0" name=""/>
        <dsp:cNvSpPr/>
      </dsp:nvSpPr>
      <dsp:spPr>
        <a:xfrm>
          <a:off x="1597791" y="1652097"/>
          <a:ext cx="1850391" cy="8948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4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4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4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400" kern="1200" dirty="0" smtClean="0">
              <a:solidFill>
                <a:srgbClr val="FF0000"/>
              </a:solidFill>
            </a:rPr>
            <a:t>？</a:t>
          </a:r>
          <a:endParaRPr kumimoji="1" lang="ja-JP" altLang="en-US" sz="2400" kern="1200" dirty="0">
            <a:solidFill>
              <a:srgbClr val="FF0000"/>
            </a:solidFill>
          </a:endParaRPr>
        </a:p>
      </dsp:txBody>
      <dsp:txXfrm>
        <a:off x="1597791" y="1652097"/>
        <a:ext cx="1850391" cy="894877"/>
      </dsp:txXfrm>
    </dsp:sp>
    <dsp:sp modelId="{63CEFAD2-A4F0-48DA-B528-F3358201228C}">
      <dsp:nvSpPr>
        <dsp:cNvPr id="0" name=""/>
        <dsp:cNvSpPr/>
      </dsp:nvSpPr>
      <dsp:spPr>
        <a:xfrm rot="19457599">
          <a:off x="3395538" y="1924786"/>
          <a:ext cx="560092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560092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661582" y="1922089"/>
        <a:ext cx="28004" cy="28004"/>
      </dsp:txXfrm>
    </dsp:sp>
    <dsp:sp modelId="{5676D8F1-5B82-44FE-996F-7D17701F551F}">
      <dsp:nvSpPr>
        <dsp:cNvPr id="0" name=""/>
        <dsp:cNvSpPr/>
      </dsp:nvSpPr>
      <dsp:spPr>
        <a:xfrm>
          <a:off x="3902986" y="148839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3902986" y="1488394"/>
        <a:ext cx="1137009" cy="568504"/>
      </dsp:txXfrm>
    </dsp:sp>
    <dsp:sp modelId="{5900E61A-3226-4D21-92BC-7454B2AFFE52}">
      <dsp:nvSpPr>
        <dsp:cNvPr id="0" name=""/>
        <dsp:cNvSpPr/>
      </dsp:nvSpPr>
      <dsp:spPr>
        <a:xfrm rot="18289469">
          <a:off x="4869190" y="1434451"/>
          <a:ext cx="796413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796413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5247487" y="1425845"/>
        <a:ext cx="39820" cy="39820"/>
      </dsp:txXfrm>
    </dsp:sp>
    <dsp:sp modelId="{1346E23B-9AA8-4919-A1B5-E1111163EE88}">
      <dsp:nvSpPr>
        <dsp:cNvPr id="0" name=""/>
        <dsp:cNvSpPr/>
      </dsp:nvSpPr>
      <dsp:spPr>
        <a:xfrm>
          <a:off x="5494799" y="834613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5494799" y="834613"/>
        <a:ext cx="1137009" cy="568504"/>
      </dsp:txXfrm>
    </dsp:sp>
    <dsp:sp modelId="{7A94F9E5-2610-48FC-BC73-283DB6CB4A95}">
      <dsp:nvSpPr>
        <dsp:cNvPr id="0" name=""/>
        <dsp:cNvSpPr/>
      </dsp:nvSpPr>
      <dsp:spPr>
        <a:xfrm rot="19457599">
          <a:off x="6579164" y="944116"/>
          <a:ext cx="560092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560092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845208" y="941418"/>
        <a:ext cx="28004" cy="28004"/>
      </dsp:txXfrm>
    </dsp:sp>
    <dsp:sp modelId="{7E5F6F22-FC32-43A7-ADAC-04DD52A1EACE}">
      <dsp:nvSpPr>
        <dsp:cNvPr id="0" name=""/>
        <dsp:cNvSpPr/>
      </dsp:nvSpPr>
      <dsp:spPr>
        <a:xfrm>
          <a:off x="7086612" y="507723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600" kern="1200" dirty="0" smtClean="0"/>
            <a:t>p</a:t>
          </a:r>
          <a:endParaRPr kumimoji="1" lang="ja-JP" altLang="en-US" sz="2600" kern="1200" dirty="0"/>
        </a:p>
      </dsp:txBody>
      <dsp:txXfrm>
        <a:off x="7086612" y="507723"/>
        <a:ext cx="1137009" cy="568504"/>
      </dsp:txXfrm>
    </dsp:sp>
    <dsp:sp modelId="{3DB59059-BA66-4AC2-A107-F827FFB4FC00}">
      <dsp:nvSpPr>
        <dsp:cNvPr id="0" name=""/>
        <dsp:cNvSpPr/>
      </dsp:nvSpPr>
      <dsp:spPr>
        <a:xfrm rot="2142401">
          <a:off x="6579164" y="1271006"/>
          <a:ext cx="560092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560092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845208" y="1268308"/>
        <a:ext cx="28004" cy="28004"/>
      </dsp:txXfrm>
    </dsp:sp>
    <dsp:sp modelId="{6470BFA9-C327-4096-8D61-EA4CA9C27CB4}">
      <dsp:nvSpPr>
        <dsp:cNvPr id="0" name=""/>
        <dsp:cNvSpPr/>
      </dsp:nvSpPr>
      <dsp:spPr>
        <a:xfrm>
          <a:off x="7086612" y="1161503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7086612" y="1161503"/>
        <a:ext cx="1137009" cy="568504"/>
      </dsp:txXfrm>
    </dsp:sp>
    <dsp:sp modelId="{0E6F3A45-E3FC-4812-B7FE-750954AF4F63}">
      <dsp:nvSpPr>
        <dsp:cNvPr id="0" name=""/>
        <dsp:cNvSpPr/>
      </dsp:nvSpPr>
      <dsp:spPr>
        <a:xfrm>
          <a:off x="5039995" y="1761341"/>
          <a:ext cx="454803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454803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256027" y="1761276"/>
        <a:ext cx="22740" cy="22740"/>
      </dsp:txXfrm>
    </dsp:sp>
    <dsp:sp modelId="{B6A78734-6665-4B64-AEBF-1BA412E19239}">
      <dsp:nvSpPr>
        <dsp:cNvPr id="0" name=""/>
        <dsp:cNvSpPr/>
      </dsp:nvSpPr>
      <dsp:spPr>
        <a:xfrm>
          <a:off x="5494799" y="148839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5494799" y="1488394"/>
        <a:ext cx="1137009" cy="568504"/>
      </dsp:txXfrm>
    </dsp:sp>
    <dsp:sp modelId="{80B8C395-45F5-4B28-9A18-8ED8D7AF3EF4}">
      <dsp:nvSpPr>
        <dsp:cNvPr id="0" name=""/>
        <dsp:cNvSpPr/>
      </dsp:nvSpPr>
      <dsp:spPr>
        <a:xfrm rot="3310531">
          <a:off x="4869190" y="2088231"/>
          <a:ext cx="796413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796413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5247487" y="2079626"/>
        <a:ext cx="39820" cy="39820"/>
      </dsp:txXfrm>
    </dsp:sp>
    <dsp:sp modelId="{9D8C6645-9257-43DC-8ECE-FAC4BD31B83D}">
      <dsp:nvSpPr>
        <dsp:cNvPr id="0" name=""/>
        <dsp:cNvSpPr/>
      </dsp:nvSpPr>
      <dsp:spPr>
        <a:xfrm>
          <a:off x="5494799" y="214217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5494799" y="2142174"/>
        <a:ext cx="1137009" cy="568504"/>
      </dsp:txXfrm>
    </dsp:sp>
    <dsp:sp modelId="{3BDB2592-9155-44B3-830F-A4DE2AD219F9}">
      <dsp:nvSpPr>
        <dsp:cNvPr id="0" name=""/>
        <dsp:cNvSpPr/>
      </dsp:nvSpPr>
      <dsp:spPr>
        <a:xfrm rot="2142401">
          <a:off x="3395538" y="2251676"/>
          <a:ext cx="560092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560092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661582" y="2248979"/>
        <a:ext cx="28004" cy="28004"/>
      </dsp:txXfrm>
    </dsp:sp>
    <dsp:sp modelId="{85FB0DF2-A3E1-4974-9B79-E9CE0007D262}">
      <dsp:nvSpPr>
        <dsp:cNvPr id="0" name=""/>
        <dsp:cNvSpPr/>
      </dsp:nvSpPr>
      <dsp:spPr>
        <a:xfrm>
          <a:off x="3902986" y="214217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3902986" y="2142174"/>
        <a:ext cx="1137009" cy="568504"/>
      </dsp:txXfrm>
    </dsp:sp>
    <dsp:sp modelId="{B67B4605-2B5B-4BFF-A133-24AD4DFB0BD7}">
      <dsp:nvSpPr>
        <dsp:cNvPr id="0" name=""/>
        <dsp:cNvSpPr/>
      </dsp:nvSpPr>
      <dsp:spPr>
        <a:xfrm rot="3495876">
          <a:off x="938064" y="3028105"/>
          <a:ext cx="864650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864650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495876">
        <a:off x="1348773" y="3017793"/>
        <a:ext cx="43232" cy="43232"/>
      </dsp:txXfrm>
    </dsp:sp>
    <dsp:sp modelId="{3B5FE956-A36D-42F5-B3B1-3502210CF386}">
      <dsp:nvSpPr>
        <dsp:cNvPr id="0" name=""/>
        <dsp:cNvSpPr/>
      </dsp:nvSpPr>
      <dsp:spPr>
        <a:xfrm>
          <a:off x="1597791" y="312284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1597791" y="3122844"/>
        <a:ext cx="1137009" cy="568504"/>
      </dsp:txXfrm>
    </dsp:sp>
    <dsp:sp modelId="{6FBF80DB-CDA6-46CB-9FA7-106C6AD409AB}">
      <dsp:nvSpPr>
        <dsp:cNvPr id="0" name=""/>
        <dsp:cNvSpPr/>
      </dsp:nvSpPr>
      <dsp:spPr>
        <a:xfrm rot="19457599">
          <a:off x="2682156" y="3232347"/>
          <a:ext cx="560092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560092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2948200" y="3229649"/>
        <a:ext cx="28004" cy="28004"/>
      </dsp:txXfrm>
    </dsp:sp>
    <dsp:sp modelId="{7A0D6507-8F08-4EC4-AA0E-4456DCF48B98}">
      <dsp:nvSpPr>
        <dsp:cNvPr id="0" name=""/>
        <dsp:cNvSpPr/>
      </dsp:nvSpPr>
      <dsp:spPr>
        <a:xfrm>
          <a:off x="3189604" y="279595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3189604" y="2795954"/>
        <a:ext cx="1137009" cy="568504"/>
      </dsp:txXfrm>
    </dsp:sp>
    <dsp:sp modelId="{F4451BFA-15EF-48DF-992B-F1CB27B1C004}">
      <dsp:nvSpPr>
        <dsp:cNvPr id="0" name=""/>
        <dsp:cNvSpPr/>
      </dsp:nvSpPr>
      <dsp:spPr>
        <a:xfrm rot="2142401">
          <a:off x="2682156" y="3559237"/>
          <a:ext cx="560092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560092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2948200" y="3556539"/>
        <a:ext cx="28004" cy="28004"/>
      </dsp:txXfrm>
    </dsp:sp>
    <dsp:sp modelId="{E307BBB1-2B75-4CAD-AECA-ED3F08484F4A}">
      <dsp:nvSpPr>
        <dsp:cNvPr id="0" name=""/>
        <dsp:cNvSpPr/>
      </dsp:nvSpPr>
      <dsp:spPr>
        <a:xfrm>
          <a:off x="3189604" y="344973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3189604" y="3449734"/>
        <a:ext cx="1137009" cy="568504"/>
      </dsp:txXfrm>
    </dsp:sp>
    <dsp:sp modelId="{B452FA51-31D8-496C-B60E-B2D850AF4AB8}">
      <dsp:nvSpPr>
        <dsp:cNvPr id="0" name=""/>
        <dsp:cNvSpPr/>
      </dsp:nvSpPr>
      <dsp:spPr>
        <a:xfrm>
          <a:off x="4326613" y="3722682"/>
          <a:ext cx="454803" cy="22609"/>
        </a:xfrm>
        <a:custGeom>
          <a:avLst/>
          <a:gdLst/>
          <a:ahLst/>
          <a:cxnLst/>
          <a:rect l="0" t="0" r="0" b="0"/>
          <a:pathLst>
            <a:path>
              <a:moveTo>
                <a:pt x="0" y="11304"/>
              </a:moveTo>
              <a:lnTo>
                <a:pt x="454803" y="11304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542645" y="3722616"/>
        <a:ext cx="22740" cy="22740"/>
      </dsp:txXfrm>
    </dsp:sp>
    <dsp:sp modelId="{2B0C22CC-44AB-4A52-B33B-D55C04F6E513}">
      <dsp:nvSpPr>
        <dsp:cNvPr id="0" name=""/>
        <dsp:cNvSpPr/>
      </dsp:nvSpPr>
      <dsp:spPr>
        <a:xfrm>
          <a:off x="4781417" y="3449734"/>
          <a:ext cx="1137009" cy="56850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600" kern="1200" dirty="0"/>
        </a:p>
      </dsp:txBody>
      <dsp:txXfrm>
        <a:off x="4781417" y="3449734"/>
        <a:ext cx="1137009" cy="568504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962" y="2387592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 dirty="0"/>
        </a:p>
      </dsp:txBody>
      <dsp:txXfrm>
        <a:off x="1962" y="2387592"/>
        <a:ext cx="1138120" cy="569060"/>
      </dsp:txXfrm>
    </dsp:sp>
    <dsp:sp modelId="{81BEB010-F4D3-4071-8A4F-317F6F9A93EF}">
      <dsp:nvSpPr>
        <dsp:cNvPr id="0" name=""/>
        <dsp:cNvSpPr/>
      </dsp:nvSpPr>
      <dsp:spPr>
        <a:xfrm rot="18508769">
          <a:off x="1001889" y="2374433"/>
          <a:ext cx="731634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731634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508769">
        <a:off x="1349416" y="2367458"/>
        <a:ext cx="36581" cy="36581"/>
      </dsp:txXfrm>
    </dsp:sp>
    <dsp:sp modelId="{204C6BE7-14C3-4DF6-B3E7-5E6343514A22}">
      <dsp:nvSpPr>
        <dsp:cNvPr id="0" name=""/>
        <dsp:cNvSpPr/>
      </dsp:nvSpPr>
      <dsp:spPr>
        <a:xfrm>
          <a:off x="1595331" y="1651500"/>
          <a:ext cx="1852200" cy="8957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3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3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300" kern="1200" dirty="0" smtClean="0">
              <a:solidFill>
                <a:srgbClr val="FF0000"/>
              </a:solidFill>
            </a:rPr>
            <a:t>？</a:t>
          </a:r>
          <a:endParaRPr kumimoji="1" lang="ja-JP" altLang="en-US" sz="2300" kern="1200" dirty="0"/>
        </a:p>
      </dsp:txBody>
      <dsp:txXfrm>
        <a:off x="1595331" y="1651500"/>
        <a:ext cx="1852200" cy="895752"/>
      </dsp:txXfrm>
    </dsp:sp>
    <dsp:sp modelId="{63CEFAD2-A4F0-48DA-B528-F3358201228C}">
      <dsp:nvSpPr>
        <dsp:cNvPr id="0" name=""/>
        <dsp:cNvSpPr/>
      </dsp:nvSpPr>
      <dsp:spPr>
        <a:xfrm rot="19457599">
          <a:off x="3394835" y="1924455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661139" y="1921755"/>
        <a:ext cx="28031" cy="28031"/>
      </dsp:txXfrm>
    </dsp:sp>
    <dsp:sp modelId="{5676D8F1-5B82-44FE-996F-7D17701F551F}">
      <dsp:nvSpPr>
        <dsp:cNvPr id="0" name=""/>
        <dsp:cNvSpPr/>
      </dsp:nvSpPr>
      <dsp:spPr>
        <a:xfrm>
          <a:off x="3902779" y="148763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3902779" y="1487636"/>
        <a:ext cx="1138120" cy="569060"/>
      </dsp:txXfrm>
    </dsp:sp>
    <dsp:sp modelId="{5900E61A-3226-4D21-92BC-7454B2AFFE52}">
      <dsp:nvSpPr>
        <dsp:cNvPr id="0" name=""/>
        <dsp:cNvSpPr/>
      </dsp:nvSpPr>
      <dsp:spPr>
        <a:xfrm rot="18289469">
          <a:off x="4869928" y="1433641"/>
          <a:ext cx="797192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797192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5248594" y="1425027"/>
        <a:ext cx="39859" cy="39859"/>
      </dsp:txXfrm>
    </dsp:sp>
    <dsp:sp modelId="{1346E23B-9AA8-4919-A1B5-E1111163EE88}">
      <dsp:nvSpPr>
        <dsp:cNvPr id="0" name=""/>
        <dsp:cNvSpPr/>
      </dsp:nvSpPr>
      <dsp:spPr>
        <a:xfrm>
          <a:off x="5496148" y="833217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300" kern="1200" dirty="0"/>
        </a:p>
      </dsp:txBody>
      <dsp:txXfrm>
        <a:off x="5496148" y="833217"/>
        <a:ext cx="1138120" cy="569060"/>
      </dsp:txXfrm>
    </dsp:sp>
    <dsp:sp modelId="{7A94F9E5-2610-48FC-BC73-283DB6CB4A95}">
      <dsp:nvSpPr>
        <dsp:cNvPr id="0" name=""/>
        <dsp:cNvSpPr/>
      </dsp:nvSpPr>
      <dsp:spPr>
        <a:xfrm rot="19457599">
          <a:off x="6581573" y="942826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847877" y="940126"/>
        <a:ext cx="28031" cy="28031"/>
      </dsp:txXfrm>
    </dsp:sp>
    <dsp:sp modelId="{7E5F6F22-FC32-43A7-ADAC-04DD52A1EACE}">
      <dsp:nvSpPr>
        <dsp:cNvPr id="0" name=""/>
        <dsp:cNvSpPr/>
      </dsp:nvSpPr>
      <dsp:spPr>
        <a:xfrm>
          <a:off x="7089517" y="506007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7089517" y="506007"/>
        <a:ext cx="1138120" cy="569060"/>
      </dsp:txXfrm>
    </dsp:sp>
    <dsp:sp modelId="{3DB59059-BA66-4AC2-A107-F827FFB4FC00}">
      <dsp:nvSpPr>
        <dsp:cNvPr id="0" name=""/>
        <dsp:cNvSpPr/>
      </dsp:nvSpPr>
      <dsp:spPr>
        <a:xfrm rot="2142401">
          <a:off x="6581573" y="1270036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847877" y="1267336"/>
        <a:ext cx="28031" cy="28031"/>
      </dsp:txXfrm>
    </dsp:sp>
    <dsp:sp modelId="{6470BFA9-C327-4096-8D61-EA4CA9C27CB4}">
      <dsp:nvSpPr>
        <dsp:cNvPr id="0" name=""/>
        <dsp:cNvSpPr/>
      </dsp:nvSpPr>
      <dsp:spPr>
        <a:xfrm>
          <a:off x="7089517" y="1160427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7089517" y="1160427"/>
        <a:ext cx="1138120" cy="569060"/>
      </dsp:txXfrm>
    </dsp:sp>
    <dsp:sp modelId="{0E6F3A45-E3FC-4812-B7FE-750954AF4F63}">
      <dsp:nvSpPr>
        <dsp:cNvPr id="0" name=""/>
        <dsp:cNvSpPr/>
      </dsp:nvSpPr>
      <dsp:spPr>
        <a:xfrm>
          <a:off x="5040900" y="1760851"/>
          <a:ext cx="455248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455248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257143" y="1760785"/>
        <a:ext cx="22762" cy="22762"/>
      </dsp:txXfrm>
    </dsp:sp>
    <dsp:sp modelId="{B6A78734-6665-4B64-AEBF-1BA412E19239}">
      <dsp:nvSpPr>
        <dsp:cNvPr id="0" name=""/>
        <dsp:cNvSpPr/>
      </dsp:nvSpPr>
      <dsp:spPr>
        <a:xfrm>
          <a:off x="5496148" y="148763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5496148" y="1487636"/>
        <a:ext cx="1138120" cy="569060"/>
      </dsp:txXfrm>
    </dsp:sp>
    <dsp:sp modelId="{80B8C395-45F5-4B28-9A18-8ED8D7AF3EF4}">
      <dsp:nvSpPr>
        <dsp:cNvPr id="0" name=""/>
        <dsp:cNvSpPr/>
      </dsp:nvSpPr>
      <dsp:spPr>
        <a:xfrm rot="3310531">
          <a:off x="4869928" y="2088060"/>
          <a:ext cx="797192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797192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5248594" y="2079446"/>
        <a:ext cx="39859" cy="39859"/>
      </dsp:txXfrm>
    </dsp:sp>
    <dsp:sp modelId="{9D8C6645-9257-43DC-8ECE-FAC4BD31B83D}">
      <dsp:nvSpPr>
        <dsp:cNvPr id="0" name=""/>
        <dsp:cNvSpPr/>
      </dsp:nvSpPr>
      <dsp:spPr>
        <a:xfrm>
          <a:off x="5496148" y="214205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5496148" y="2142056"/>
        <a:ext cx="1138120" cy="569060"/>
      </dsp:txXfrm>
    </dsp:sp>
    <dsp:sp modelId="{3BDB2592-9155-44B3-830F-A4DE2AD219F9}">
      <dsp:nvSpPr>
        <dsp:cNvPr id="0" name=""/>
        <dsp:cNvSpPr/>
      </dsp:nvSpPr>
      <dsp:spPr>
        <a:xfrm rot="2142401">
          <a:off x="3394835" y="2251665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661139" y="2248965"/>
        <a:ext cx="28031" cy="28031"/>
      </dsp:txXfrm>
    </dsp:sp>
    <dsp:sp modelId="{85FB0DF2-A3E1-4974-9B79-E9CE0007D262}">
      <dsp:nvSpPr>
        <dsp:cNvPr id="0" name=""/>
        <dsp:cNvSpPr/>
      </dsp:nvSpPr>
      <dsp:spPr>
        <a:xfrm>
          <a:off x="3902779" y="214205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3902779" y="2142056"/>
        <a:ext cx="1138120" cy="569060"/>
      </dsp:txXfrm>
    </dsp:sp>
    <dsp:sp modelId="{B67B4605-2B5B-4BFF-A133-24AD4DFB0BD7}">
      <dsp:nvSpPr>
        <dsp:cNvPr id="0" name=""/>
        <dsp:cNvSpPr/>
      </dsp:nvSpPr>
      <dsp:spPr>
        <a:xfrm rot="3495876">
          <a:off x="934959" y="3028853"/>
          <a:ext cx="865495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865495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495876">
        <a:off x="1346069" y="3018531"/>
        <a:ext cx="43274" cy="43274"/>
      </dsp:txXfrm>
    </dsp:sp>
    <dsp:sp modelId="{3B5FE956-A36D-42F5-B3B1-3502210CF386}">
      <dsp:nvSpPr>
        <dsp:cNvPr id="0" name=""/>
        <dsp:cNvSpPr/>
      </dsp:nvSpPr>
      <dsp:spPr>
        <a:xfrm>
          <a:off x="1595331" y="3123685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1595331" y="3123685"/>
        <a:ext cx="1138120" cy="569060"/>
      </dsp:txXfrm>
    </dsp:sp>
    <dsp:sp modelId="{6FBF80DB-CDA6-46CB-9FA7-106C6AD409AB}">
      <dsp:nvSpPr>
        <dsp:cNvPr id="0" name=""/>
        <dsp:cNvSpPr/>
      </dsp:nvSpPr>
      <dsp:spPr>
        <a:xfrm rot="19457599">
          <a:off x="2680755" y="3233294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2947059" y="3230594"/>
        <a:ext cx="28031" cy="28031"/>
      </dsp:txXfrm>
    </dsp:sp>
    <dsp:sp modelId="{7A0D6507-8F08-4EC4-AA0E-4456DCF48B98}">
      <dsp:nvSpPr>
        <dsp:cNvPr id="0" name=""/>
        <dsp:cNvSpPr/>
      </dsp:nvSpPr>
      <dsp:spPr>
        <a:xfrm>
          <a:off x="3188699" y="2796475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3188699" y="2796475"/>
        <a:ext cx="1138120" cy="569060"/>
      </dsp:txXfrm>
    </dsp:sp>
    <dsp:sp modelId="{F4451BFA-15EF-48DF-992B-F1CB27B1C004}">
      <dsp:nvSpPr>
        <dsp:cNvPr id="0" name=""/>
        <dsp:cNvSpPr/>
      </dsp:nvSpPr>
      <dsp:spPr>
        <a:xfrm rot="2142401">
          <a:off x="2680755" y="3560504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2947059" y="3557804"/>
        <a:ext cx="28031" cy="28031"/>
      </dsp:txXfrm>
    </dsp:sp>
    <dsp:sp modelId="{E307BBB1-2B75-4CAD-AECA-ED3F08484F4A}">
      <dsp:nvSpPr>
        <dsp:cNvPr id="0" name=""/>
        <dsp:cNvSpPr/>
      </dsp:nvSpPr>
      <dsp:spPr>
        <a:xfrm>
          <a:off x="3188699" y="3450894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3188699" y="3450894"/>
        <a:ext cx="1138120" cy="569060"/>
      </dsp:txXfrm>
    </dsp:sp>
    <dsp:sp modelId="{B452FA51-31D8-496C-B60E-B2D850AF4AB8}">
      <dsp:nvSpPr>
        <dsp:cNvPr id="0" name=""/>
        <dsp:cNvSpPr/>
      </dsp:nvSpPr>
      <dsp:spPr>
        <a:xfrm>
          <a:off x="4326820" y="3724109"/>
          <a:ext cx="455248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455248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543063" y="3724043"/>
        <a:ext cx="22762" cy="22762"/>
      </dsp:txXfrm>
    </dsp:sp>
    <dsp:sp modelId="{2B0C22CC-44AB-4A52-B33B-D55C04F6E513}">
      <dsp:nvSpPr>
        <dsp:cNvPr id="0" name=""/>
        <dsp:cNvSpPr/>
      </dsp:nvSpPr>
      <dsp:spPr>
        <a:xfrm>
          <a:off x="4782068" y="3450894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300" kern="1200" dirty="0" smtClean="0"/>
            <a:t>￢</a:t>
          </a:r>
          <a:r>
            <a:rPr kumimoji="1" lang="en-US" altLang="ja-JP" sz="2300" kern="1200" dirty="0" smtClean="0"/>
            <a:t>p</a:t>
          </a:r>
          <a:endParaRPr kumimoji="1" lang="ja-JP" altLang="en-US" sz="2300" kern="1200" dirty="0"/>
        </a:p>
      </dsp:txBody>
      <dsp:txXfrm>
        <a:off x="4782068" y="3450894"/>
        <a:ext cx="1138120" cy="56906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61A583-A83C-47FB-ADC7-9720344DDC42}">
      <dsp:nvSpPr>
        <dsp:cNvPr id="0" name=""/>
        <dsp:cNvSpPr/>
      </dsp:nvSpPr>
      <dsp:spPr>
        <a:xfrm>
          <a:off x="1962" y="2387592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1500" kern="1200" dirty="0"/>
        </a:p>
      </dsp:txBody>
      <dsp:txXfrm>
        <a:off x="1962" y="2387592"/>
        <a:ext cx="1138120" cy="569060"/>
      </dsp:txXfrm>
    </dsp:sp>
    <dsp:sp modelId="{81BEB010-F4D3-4071-8A4F-317F6F9A93EF}">
      <dsp:nvSpPr>
        <dsp:cNvPr id="0" name=""/>
        <dsp:cNvSpPr/>
      </dsp:nvSpPr>
      <dsp:spPr>
        <a:xfrm rot="18508769">
          <a:off x="1001889" y="2374433"/>
          <a:ext cx="731634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731634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508769">
        <a:off x="1349416" y="2367458"/>
        <a:ext cx="36581" cy="36581"/>
      </dsp:txXfrm>
    </dsp:sp>
    <dsp:sp modelId="{204C6BE7-14C3-4DF6-B3E7-5E6343514A22}">
      <dsp:nvSpPr>
        <dsp:cNvPr id="0" name=""/>
        <dsp:cNvSpPr/>
      </dsp:nvSpPr>
      <dsp:spPr>
        <a:xfrm>
          <a:off x="1595331" y="1651500"/>
          <a:ext cx="1852200" cy="89575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100" kern="1200" dirty="0" smtClean="0">
              <a:solidFill>
                <a:srgbClr val="FF0000"/>
              </a:solidFill>
            </a:rPr>
            <a:t>∨￢</a:t>
          </a:r>
          <a:r>
            <a:rPr kumimoji="1" lang="en-US" altLang="ja-JP" sz="2100" kern="1200" dirty="0" smtClean="0">
              <a:solidFill>
                <a:srgbClr val="FF0000"/>
              </a:solidFill>
            </a:rPr>
            <a:t>p</a:t>
          </a:r>
          <a:r>
            <a:rPr kumimoji="1" lang="ja-JP" altLang="en-US" sz="2100" kern="1200" dirty="0" smtClean="0">
              <a:solidFill>
                <a:srgbClr val="FF0000"/>
              </a:solidFill>
            </a:rPr>
            <a:t>：偽</a:t>
          </a:r>
          <a:endParaRPr kumimoji="1" lang="ja-JP" altLang="en-US" sz="2100" kern="1200" dirty="0"/>
        </a:p>
      </dsp:txBody>
      <dsp:txXfrm>
        <a:off x="1595331" y="1651500"/>
        <a:ext cx="1852200" cy="895752"/>
      </dsp:txXfrm>
    </dsp:sp>
    <dsp:sp modelId="{63CEFAD2-A4F0-48DA-B528-F3358201228C}">
      <dsp:nvSpPr>
        <dsp:cNvPr id="0" name=""/>
        <dsp:cNvSpPr/>
      </dsp:nvSpPr>
      <dsp:spPr>
        <a:xfrm rot="19457599">
          <a:off x="3394835" y="1924455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3661139" y="1921755"/>
        <a:ext cx="28031" cy="28031"/>
      </dsp:txXfrm>
    </dsp:sp>
    <dsp:sp modelId="{5676D8F1-5B82-44FE-996F-7D17701F551F}">
      <dsp:nvSpPr>
        <dsp:cNvPr id="0" name=""/>
        <dsp:cNvSpPr/>
      </dsp:nvSpPr>
      <dsp:spPr>
        <a:xfrm>
          <a:off x="3902779" y="148763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100" kern="1200" dirty="0"/>
        </a:p>
      </dsp:txBody>
      <dsp:txXfrm>
        <a:off x="3902779" y="1487636"/>
        <a:ext cx="1138120" cy="569060"/>
      </dsp:txXfrm>
    </dsp:sp>
    <dsp:sp modelId="{5900E61A-3226-4D21-92BC-7454B2AFFE52}">
      <dsp:nvSpPr>
        <dsp:cNvPr id="0" name=""/>
        <dsp:cNvSpPr/>
      </dsp:nvSpPr>
      <dsp:spPr>
        <a:xfrm rot="18289469">
          <a:off x="4869928" y="1433641"/>
          <a:ext cx="797192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797192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8289469">
        <a:off x="5248594" y="1425027"/>
        <a:ext cx="39859" cy="39859"/>
      </dsp:txXfrm>
    </dsp:sp>
    <dsp:sp modelId="{1346E23B-9AA8-4919-A1B5-E1111163EE88}">
      <dsp:nvSpPr>
        <dsp:cNvPr id="0" name=""/>
        <dsp:cNvSpPr/>
      </dsp:nvSpPr>
      <dsp:spPr>
        <a:xfrm>
          <a:off x="5496148" y="833217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100" kern="1200" dirty="0"/>
        </a:p>
      </dsp:txBody>
      <dsp:txXfrm>
        <a:off x="5496148" y="833217"/>
        <a:ext cx="1138120" cy="569060"/>
      </dsp:txXfrm>
    </dsp:sp>
    <dsp:sp modelId="{7A94F9E5-2610-48FC-BC73-283DB6CB4A95}">
      <dsp:nvSpPr>
        <dsp:cNvPr id="0" name=""/>
        <dsp:cNvSpPr/>
      </dsp:nvSpPr>
      <dsp:spPr>
        <a:xfrm rot="19457599">
          <a:off x="6581573" y="942826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6847877" y="940126"/>
        <a:ext cx="28031" cy="28031"/>
      </dsp:txXfrm>
    </dsp:sp>
    <dsp:sp modelId="{7E5F6F22-FC32-43A7-ADAC-04DD52A1EACE}">
      <dsp:nvSpPr>
        <dsp:cNvPr id="0" name=""/>
        <dsp:cNvSpPr/>
      </dsp:nvSpPr>
      <dsp:spPr>
        <a:xfrm>
          <a:off x="7089517" y="506007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7089517" y="506007"/>
        <a:ext cx="1138120" cy="569060"/>
      </dsp:txXfrm>
    </dsp:sp>
    <dsp:sp modelId="{3DB59059-BA66-4AC2-A107-F827FFB4FC00}">
      <dsp:nvSpPr>
        <dsp:cNvPr id="0" name=""/>
        <dsp:cNvSpPr/>
      </dsp:nvSpPr>
      <dsp:spPr>
        <a:xfrm rot="2142401">
          <a:off x="6581573" y="1270036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6847877" y="1267336"/>
        <a:ext cx="28031" cy="28031"/>
      </dsp:txXfrm>
    </dsp:sp>
    <dsp:sp modelId="{6470BFA9-C327-4096-8D61-EA4CA9C27CB4}">
      <dsp:nvSpPr>
        <dsp:cNvPr id="0" name=""/>
        <dsp:cNvSpPr/>
      </dsp:nvSpPr>
      <dsp:spPr>
        <a:xfrm>
          <a:off x="7089517" y="1160427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7089517" y="1160427"/>
        <a:ext cx="1138120" cy="569060"/>
      </dsp:txXfrm>
    </dsp:sp>
    <dsp:sp modelId="{0E6F3A45-E3FC-4812-B7FE-750954AF4F63}">
      <dsp:nvSpPr>
        <dsp:cNvPr id="0" name=""/>
        <dsp:cNvSpPr/>
      </dsp:nvSpPr>
      <dsp:spPr>
        <a:xfrm>
          <a:off x="5040900" y="1760851"/>
          <a:ext cx="455248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455248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5257143" y="1760785"/>
        <a:ext cx="22762" cy="22762"/>
      </dsp:txXfrm>
    </dsp:sp>
    <dsp:sp modelId="{B6A78734-6665-4B64-AEBF-1BA412E19239}">
      <dsp:nvSpPr>
        <dsp:cNvPr id="0" name=""/>
        <dsp:cNvSpPr/>
      </dsp:nvSpPr>
      <dsp:spPr>
        <a:xfrm>
          <a:off x="5496148" y="148763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5496148" y="1487636"/>
        <a:ext cx="1138120" cy="569060"/>
      </dsp:txXfrm>
    </dsp:sp>
    <dsp:sp modelId="{80B8C395-45F5-4B28-9A18-8ED8D7AF3EF4}">
      <dsp:nvSpPr>
        <dsp:cNvPr id="0" name=""/>
        <dsp:cNvSpPr/>
      </dsp:nvSpPr>
      <dsp:spPr>
        <a:xfrm rot="3310531">
          <a:off x="4869928" y="2088060"/>
          <a:ext cx="797192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797192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310531">
        <a:off x="5248594" y="2079446"/>
        <a:ext cx="39859" cy="39859"/>
      </dsp:txXfrm>
    </dsp:sp>
    <dsp:sp modelId="{9D8C6645-9257-43DC-8ECE-FAC4BD31B83D}">
      <dsp:nvSpPr>
        <dsp:cNvPr id="0" name=""/>
        <dsp:cNvSpPr/>
      </dsp:nvSpPr>
      <dsp:spPr>
        <a:xfrm>
          <a:off x="5496148" y="214205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5496148" y="2142056"/>
        <a:ext cx="1138120" cy="569060"/>
      </dsp:txXfrm>
    </dsp:sp>
    <dsp:sp modelId="{3BDB2592-9155-44B3-830F-A4DE2AD219F9}">
      <dsp:nvSpPr>
        <dsp:cNvPr id="0" name=""/>
        <dsp:cNvSpPr/>
      </dsp:nvSpPr>
      <dsp:spPr>
        <a:xfrm rot="2142401">
          <a:off x="3394835" y="2251665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3661139" y="2248965"/>
        <a:ext cx="28031" cy="28031"/>
      </dsp:txXfrm>
    </dsp:sp>
    <dsp:sp modelId="{85FB0DF2-A3E1-4974-9B79-E9CE0007D262}">
      <dsp:nvSpPr>
        <dsp:cNvPr id="0" name=""/>
        <dsp:cNvSpPr/>
      </dsp:nvSpPr>
      <dsp:spPr>
        <a:xfrm>
          <a:off x="3902779" y="2142056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3902779" y="2142056"/>
        <a:ext cx="1138120" cy="569060"/>
      </dsp:txXfrm>
    </dsp:sp>
    <dsp:sp modelId="{B67B4605-2B5B-4BFF-A133-24AD4DFB0BD7}">
      <dsp:nvSpPr>
        <dsp:cNvPr id="0" name=""/>
        <dsp:cNvSpPr/>
      </dsp:nvSpPr>
      <dsp:spPr>
        <a:xfrm rot="3495876">
          <a:off x="934959" y="3028853"/>
          <a:ext cx="865495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865495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3495876">
        <a:off x="1346069" y="3018531"/>
        <a:ext cx="43274" cy="43274"/>
      </dsp:txXfrm>
    </dsp:sp>
    <dsp:sp modelId="{3B5FE956-A36D-42F5-B3B1-3502210CF386}">
      <dsp:nvSpPr>
        <dsp:cNvPr id="0" name=""/>
        <dsp:cNvSpPr/>
      </dsp:nvSpPr>
      <dsp:spPr>
        <a:xfrm>
          <a:off x="1595331" y="3123685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1595331" y="3123685"/>
        <a:ext cx="1138120" cy="569060"/>
      </dsp:txXfrm>
    </dsp:sp>
    <dsp:sp modelId="{6FBF80DB-CDA6-46CB-9FA7-106C6AD409AB}">
      <dsp:nvSpPr>
        <dsp:cNvPr id="0" name=""/>
        <dsp:cNvSpPr/>
      </dsp:nvSpPr>
      <dsp:spPr>
        <a:xfrm rot="19457599">
          <a:off x="2680755" y="3233294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19457599">
        <a:off x="2947059" y="3230594"/>
        <a:ext cx="28031" cy="28031"/>
      </dsp:txXfrm>
    </dsp:sp>
    <dsp:sp modelId="{7A0D6507-8F08-4EC4-AA0E-4456DCF48B98}">
      <dsp:nvSpPr>
        <dsp:cNvPr id="0" name=""/>
        <dsp:cNvSpPr/>
      </dsp:nvSpPr>
      <dsp:spPr>
        <a:xfrm>
          <a:off x="3188699" y="2796475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3188699" y="2796475"/>
        <a:ext cx="1138120" cy="569060"/>
      </dsp:txXfrm>
    </dsp:sp>
    <dsp:sp modelId="{F4451BFA-15EF-48DF-992B-F1CB27B1C004}">
      <dsp:nvSpPr>
        <dsp:cNvPr id="0" name=""/>
        <dsp:cNvSpPr/>
      </dsp:nvSpPr>
      <dsp:spPr>
        <a:xfrm rot="2142401">
          <a:off x="2680755" y="3560504"/>
          <a:ext cx="560639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560639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 rot="2142401">
        <a:off x="2947059" y="3557804"/>
        <a:ext cx="28031" cy="28031"/>
      </dsp:txXfrm>
    </dsp:sp>
    <dsp:sp modelId="{E307BBB1-2B75-4CAD-AECA-ED3F08484F4A}">
      <dsp:nvSpPr>
        <dsp:cNvPr id="0" name=""/>
        <dsp:cNvSpPr/>
      </dsp:nvSpPr>
      <dsp:spPr>
        <a:xfrm>
          <a:off x="3188699" y="3450894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3188699" y="3450894"/>
        <a:ext cx="1138120" cy="569060"/>
      </dsp:txXfrm>
    </dsp:sp>
    <dsp:sp modelId="{B452FA51-31D8-496C-B60E-B2D850AF4AB8}">
      <dsp:nvSpPr>
        <dsp:cNvPr id="0" name=""/>
        <dsp:cNvSpPr/>
      </dsp:nvSpPr>
      <dsp:spPr>
        <a:xfrm>
          <a:off x="4326820" y="3724109"/>
          <a:ext cx="455248" cy="22631"/>
        </a:xfrm>
        <a:custGeom>
          <a:avLst/>
          <a:gdLst/>
          <a:ahLst/>
          <a:cxnLst/>
          <a:rect l="0" t="0" r="0" b="0"/>
          <a:pathLst>
            <a:path>
              <a:moveTo>
                <a:pt x="0" y="11315"/>
              </a:moveTo>
              <a:lnTo>
                <a:pt x="455248" y="11315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  <a:tailEnd type="arrow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500" kern="1200"/>
        </a:p>
      </dsp:txBody>
      <dsp:txXfrm>
        <a:off x="4543063" y="3724043"/>
        <a:ext cx="22762" cy="22762"/>
      </dsp:txXfrm>
    </dsp:sp>
    <dsp:sp modelId="{2B0C22CC-44AB-4A52-B33B-D55C04F6E513}">
      <dsp:nvSpPr>
        <dsp:cNvPr id="0" name=""/>
        <dsp:cNvSpPr/>
      </dsp:nvSpPr>
      <dsp:spPr>
        <a:xfrm>
          <a:off x="4782068" y="3450894"/>
          <a:ext cx="1138120" cy="5690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100" kern="1200" dirty="0" smtClean="0"/>
            <a:t>￢</a:t>
          </a:r>
          <a:r>
            <a:rPr kumimoji="1" lang="en-US" altLang="ja-JP" sz="2100" kern="1200" dirty="0" smtClean="0"/>
            <a:t>p</a:t>
          </a:r>
          <a:endParaRPr kumimoji="1" lang="ja-JP" altLang="en-US" sz="2100" kern="1200" dirty="0"/>
        </a:p>
      </dsp:txBody>
      <dsp:txXfrm>
        <a:off x="4782068" y="3450894"/>
        <a:ext cx="1138120" cy="5690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BA13D-2E90-4C27-9072-807055CDD39E}" type="datetimeFigureOut">
              <a:rPr kumimoji="1" lang="ja-JP" altLang="en-US" smtClean="0"/>
              <a:pPr/>
              <a:t>2010/11/26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6E33D-E545-4480-B0A1-A129D1777EB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18648" cy="1470025"/>
          </a:xfrm>
        </p:spPr>
        <p:txBody>
          <a:bodyPr/>
          <a:lstStyle/>
          <a:p>
            <a:r>
              <a:rPr kumimoji="1" lang="ja-JP" altLang="en-US" dirty="0" smtClean="0"/>
              <a:t>直観主義フレーム上の古典論理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東京工業大学</a:t>
            </a: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数理計算科学専攻</a:t>
            </a:r>
            <a:endParaRPr kumimoji="1" lang="en-US" altLang="ja-JP" dirty="0" smtClean="0"/>
          </a:p>
          <a:p>
            <a:r>
              <a:rPr lang="ja-JP" altLang="en-US" dirty="0" smtClean="0"/>
              <a:t>岩波</a:t>
            </a:r>
            <a:r>
              <a:rPr lang="en-US" altLang="ja-JP" dirty="0" smtClean="0"/>
              <a:t>	</a:t>
            </a:r>
            <a:r>
              <a:rPr lang="ja-JP" altLang="en-US" dirty="0" smtClean="0"/>
              <a:t>克</a:t>
            </a:r>
            <a:endParaRPr lang="en-US" altLang="ja-JP" dirty="0" smtClean="0"/>
          </a:p>
          <a:p>
            <a:r>
              <a:rPr kumimoji="1" lang="en-US" altLang="ja-JP" dirty="0" smtClean="0"/>
              <a:t>iwanami.s.aa@m.titech.ac.jp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付値の拡張（￢）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 smtClean="0"/>
              <a:t>V</a:t>
            </a:r>
            <a:r>
              <a:rPr lang="en-US" altLang="ja-JP" dirty="0"/>
              <a:t>(</a:t>
            </a:r>
            <a:r>
              <a:rPr lang="ja-JP" altLang="en-US" dirty="0" smtClean="0"/>
              <a:t>￢</a:t>
            </a:r>
            <a:r>
              <a:rPr lang="en-US" altLang="ja-JP" dirty="0" smtClean="0"/>
              <a:t>A</a:t>
            </a:r>
            <a:r>
              <a:rPr lang="en-US" altLang="ja-JP" dirty="0"/>
              <a:t>)</a:t>
            </a:r>
            <a:r>
              <a:rPr lang="ja-JP" altLang="en-US" dirty="0" smtClean="0"/>
              <a:t>＝｛</a:t>
            </a:r>
            <a:r>
              <a:rPr lang="en-US" altLang="ja-JP" dirty="0" smtClean="0"/>
              <a:t>a</a:t>
            </a:r>
            <a:r>
              <a:rPr lang="ja-JP" altLang="en-US" dirty="0" smtClean="0"/>
              <a:t>∈Ｗ</a:t>
            </a:r>
            <a:r>
              <a:rPr lang="en-US" altLang="ja-JP" dirty="0" smtClean="0"/>
              <a:t>;</a:t>
            </a:r>
            <a:r>
              <a:rPr lang="ja-JP" altLang="en-US" dirty="0" smtClean="0"/>
              <a:t>∀</a:t>
            </a:r>
            <a:r>
              <a:rPr lang="en-US" altLang="ja-JP" dirty="0" smtClean="0"/>
              <a:t>b </a:t>
            </a:r>
            <a:r>
              <a:rPr lang="en-US" altLang="ja-JP" dirty="0" err="1" smtClean="0"/>
              <a:t>a</a:t>
            </a:r>
            <a:r>
              <a:rPr lang="en-US" altLang="ja-JP" dirty="0" err="1"/>
              <a:t>R</a:t>
            </a:r>
            <a:r>
              <a:rPr lang="en-US" altLang="ja-JP" dirty="0" err="1" smtClean="0"/>
              <a:t>b</a:t>
            </a:r>
            <a:r>
              <a:rPr lang="ja-JP" altLang="en-US" dirty="0" smtClean="0"/>
              <a:t>⇒</a:t>
            </a:r>
            <a:r>
              <a:rPr lang="en-US" altLang="ja-JP" dirty="0" smtClean="0"/>
              <a:t>b</a:t>
            </a:r>
            <a:r>
              <a:rPr lang="ja-JP" altLang="en-US" dirty="0" smtClean="0"/>
              <a:t>∉</a:t>
            </a:r>
            <a:r>
              <a:rPr lang="en-US" altLang="ja-JP" dirty="0" smtClean="0"/>
              <a:t>V</a:t>
            </a:r>
            <a:r>
              <a:rPr lang="ja-JP" altLang="en-US" dirty="0" smtClean="0"/>
              <a:t>（</a:t>
            </a:r>
            <a:r>
              <a:rPr lang="en-US" altLang="ja-JP" dirty="0"/>
              <a:t>A</a:t>
            </a:r>
            <a:r>
              <a:rPr lang="ja-JP" altLang="en-US" dirty="0" smtClean="0"/>
              <a:t>）｝</a:t>
            </a:r>
            <a:endParaRPr lang="en-US" altLang="ja-JP" dirty="0" smtClean="0"/>
          </a:p>
          <a:p>
            <a:endParaRPr kumimoji="1" lang="ja-JP" altLang="en-US" dirty="0"/>
          </a:p>
        </p:txBody>
      </p:sp>
      <p:graphicFrame>
        <p:nvGraphicFramePr>
          <p:cNvPr id="4" name="図表 3"/>
          <p:cNvGraphicFramePr/>
          <p:nvPr/>
        </p:nvGraphicFramePr>
        <p:xfrm>
          <a:off x="611560" y="1988840"/>
          <a:ext cx="778674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付値の拡張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400" dirty="0" smtClean="0"/>
              <a:t>V(A</a:t>
            </a:r>
            <a:r>
              <a:rPr lang="ja-JP" altLang="en-US" sz="2400" dirty="0" smtClean="0"/>
              <a:t>∧</a:t>
            </a:r>
            <a:r>
              <a:rPr lang="en-US" altLang="ja-JP" sz="2400" dirty="0" smtClean="0"/>
              <a:t>B)</a:t>
            </a:r>
            <a:r>
              <a:rPr lang="ja-JP" altLang="en-US" sz="2400" dirty="0" smtClean="0"/>
              <a:t>＝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）∩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）</a:t>
            </a:r>
            <a:endParaRPr lang="en-US" altLang="ja-JP" sz="2400" dirty="0" smtClean="0"/>
          </a:p>
          <a:p>
            <a:r>
              <a:rPr lang="en-US" altLang="ja-JP" sz="2400" dirty="0" smtClean="0"/>
              <a:t>V(A</a:t>
            </a:r>
            <a:r>
              <a:rPr lang="ja-JP" altLang="en-US" sz="2400" dirty="0" smtClean="0"/>
              <a:t>∨</a:t>
            </a:r>
            <a:r>
              <a:rPr lang="en-US" altLang="ja-JP" sz="2400" dirty="0" smtClean="0"/>
              <a:t>B)</a:t>
            </a:r>
            <a:r>
              <a:rPr lang="ja-JP" altLang="en-US" sz="2400" dirty="0" smtClean="0"/>
              <a:t>＝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）∪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）</a:t>
            </a:r>
          </a:p>
          <a:p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→</a:t>
            </a:r>
            <a:r>
              <a:rPr lang="en-US" altLang="ja-JP" sz="2400" dirty="0"/>
              <a:t>B</a:t>
            </a:r>
            <a:r>
              <a:rPr lang="ja-JP" altLang="en-US" sz="2400" dirty="0" smtClean="0"/>
              <a:t>）＝｛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∈Ｗ</a:t>
            </a:r>
            <a:r>
              <a:rPr lang="en-US" altLang="ja-JP" sz="2400" dirty="0" smtClean="0"/>
              <a:t>;</a:t>
            </a:r>
            <a:r>
              <a:rPr lang="ja-JP" altLang="en-US" sz="2400" dirty="0" smtClean="0"/>
              <a:t>∀</a:t>
            </a:r>
            <a:r>
              <a:rPr lang="en-US" altLang="ja-JP" sz="2400" dirty="0" smtClean="0"/>
              <a:t>b </a:t>
            </a:r>
            <a:r>
              <a:rPr lang="en-US" altLang="ja-JP" sz="2400" dirty="0" err="1" smtClean="0"/>
              <a:t>a</a:t>
            </a:r>
            <a:r>
              <a:rPr lang="en-US" altLang="ja-JP" sz="2400" dirty="0" err="1"/>
              <a:t>R</a:t>
            </a:r>
            <a:r>
              <a:rPr lang="en-US" altLang="ja-JP" sz="2400" dirty="0" err="1" smtClean="0"/>
              <a:t>b</a:t>
            </a:r>
            <a:r>
              <a:rPr lang="ja-JP" altLang="en-US" sz="2400" dirty="0" smtClean="0"/>
              <a:t>⇒（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）⇒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）））｝</a:t>
            </a:r>
            <a:endParaRPr lang="en-US" altLang="ja-JP" sz="2400" dirty="0" smtClean="0"/>
          </a:p>
          <a:p>
            <a:r>
              <a:rPr lang="en-US" altLang="ja-JP" sz="2400" dirty="0"/>
              <a:t>V</a:t>
            </a:r>
            <a:r>
              <a:rPr lang="ja-JP" altLang="en-US" sz="2400" dirty="0" smtClean="0"/>
              <a:t>（￢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）＝｛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∈Ｗ</a:t>
            </a:r>
            <a:r>
              <a:rPr lang="en-US" altLang="ja-JP" sz="2400" dirty="0" smtClean="0"/>
              <a:t>;</a:t>
            </a:r>
            <a:r>
              <a:rPr lang="ja-JP" altLang="en-US" sz="2400" dirty="0" smtClean="0"/>
              <a:t>∀</a:t>
            </a:r>
            <a:r>
              <a:rPr lang="en-US" altLang="ja-JP" sz="2400" dirty="0" smtClean="0"/>
              <a:t>b </a:t>
            </a:r>
            <a:r>
              <a:rPr lang="en-US" altLang="ja-JP" sz="2400" dirty="0" err="1" smtClean="0"/>
              <a:t>a</a:t>
            </a:r>
            <a:r>
              <a:rPr lang="en-US" altLang="ja-JP" sz="2400" dirty="0" err="1"/>
              <a:t>R</a:t>
            </a:r>
            <a:r>
              <a:rPr lang="en-US" altLang="ja-JP" sz="2400" dirty="0" err="1" smtClean="0"/>
              <a:t>b</a:t>
            </a:r>
            <a:r>
              <a:rPr lang="ja-JP" altLang="en-US" sz="2400" dirty="0" smtClean="0"/>
              <a:t>⇒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∉</a:t>
            </a:r>
            <a:r>
              <a:rPr lang="en-US" altLang="ja-JP" sz="2400" dirty="0" smtClean="0"/>
              <a:t>V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）｝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このように定義すると、論理式に関する遺伝性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/>
              <a:t>	</a:t>
            </a:r>
            <a:r>
              <a:rPr lang="en-US" altLang="ja-JP" sz="2400" dirty="0" smtClean="0"/>
              <a:t>	w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V(A)</a:t>
            </a:r>
            <a:r>
              <a:rPr lang="ja-JP" altLang="en-US" sz="2400" dirty="0" smtClean="0"/>
              <a:t>⇒∀</a:t>
            </a:r>
            <a:r>
              <a:rPr lang="en-US" altLang="ja-JP" sz="2400" dirty="0" smtClean="0"/>
              <a:t>w’ (</a:t>
            </a:r>
            <a:r>
              <a:rPr lang="en-US" altLang="ja-JP" sz="2400" dirty="0" err="1" smtClean="0"/>
              <a:t>wRw</a:t>
            </a:r>
            <a:r>
              <a:rPr lang="en-US" altLang="ja-JP" sz="2400" dirty="0" smtClean="0"/>
              <a:t>’</a:t>
            </a:r>
            <a:r>
              <a:rPr lang="ja-JP" altLang="en-US" sz="2400" dirty="0" smtClean="0"/>
              <a:t>⇒</a:t>
            </a:r>
            <a:r>
              <a:rPr lang="en-US" altLang="ja-JP" sz="2400" dirty="0" smtClean="0"/>
              <a:t>w’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V(A))</a:t>
            </a:r>
            <a:endParaRPr lang="en-US" altLang="ja-JP" sz="2400" dirty="0"/>
          </a:p>
          <a:p>
            <a:pPr>
              <a:buNone/>
            </a:pPr>
            <a:r>
              <a:rPr lang="ja-JP" altLang="en-US" sz="2400" dirty="0" smtClean="0"/>
              <a:t>が成り立つ。</a:t>
            </a:r>
            <a:endParaRPr lang="en-US" altLang="ja-JP" sz="2400" dirty="0" smtClean="0"/>
          </a:p>
          <a:p>
            <a:pPr marL="457200" indent="-457200"/>
            <a:r>
              <a:rPr lang="en-US" altLang="ja-JP" sz="2400" dirty="0" smtClean="0"/>
              <a:t>(</a:t>
            </a:r>
            <a:r>
              <a:rPr lang="ja-JP" altLang="en-US" sz="2400" dirty="0" smtClean="0"/>
              <a:t>∀</a:t>
            </a:r>
            <a:r>
              <a:rPr lang="en-US" altLang="ja-JP" sz="2400" dirty="0" smtClean="0"/>
              <a:t>(W,R,V)  V(A)=W)</a:t>
            </a:r>
            <a:r>
              <a:rPr lang="ja-JP" altLang="en-US" sz="2400" dirty="0" smtClean="0"/>
              <a:t>⇔論理式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は直観主義で真</a:t>
            </a:r>
            <a:endParaRPr lang="en-US" altLang="ja-JP" sz="2400" dirty="0" smtClean="0"/>
          </a:p>
          <a:p>
            <a:pPr marL="457200" indent="-457200">
              <a:buNone/>
            </a:pPr>
            <a:r>
              <a:rPr lang="ja-JP" altLang="en-US" sz="2400" dirty="0" smtClean="0"/>
              <a:t>と定義する。</a:t>
            </a:r>
            <a:endParaRPr lang="en-US" altLang="ja-JP" sz="2400" dirty="0"/>
          </a:p>
          <a:p>
            <a:endParaRPr lang="en-US" altLang="ja-JP" sz="2400" dirty="0" smtClean="0"/>
          </a:p>
          <a:p>
            <a:endParaRPr lang="en-US" altLang="ja-JP" dirty="0" smtClean="0"/>
          </a:p>
          <a:p>
            <a:pPr lvl="1">
              <a:buNone/>
            </a:pPr>
            <a:endParaRPr lang="ja-JP" altLang="en-US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モデルの解釈の一例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クリプキモデル</a:t>
            </a:r>
            <a:r>
              <a:rPr kumimoji="1" lang="en-US" altLang="ja-JP" dirty="0" smtClean="0"/>
              <a:t>(W,R,V)</a:t>
            </a:r>
            <a:r>
              <a:rPr kumimoji="1" lang="ja-JP" altLang="en-US" dirty="0" smtClean="0"/>
              <a:t>の世界</a:t>
            </a:r>
            <a:r>
              <a:rPr kumimoji="1" lang="en-US" altLang="ja-JP" dirty="0" smtClean="0"/>
              <a:t>w</a:t>
            </a:r>
            <a:r>
              <a:rPr kumimoji="1" lang="ja-JP" altLang="en-US" dirty="0" smtClean="0"/>
              <a:t>∈</a:t>
            </a:r>
            <a:r>
              <a:rPr kumimoji="1" lang="en-US" altLang="ja-JP" dirty="0" smtClean="0"/>
              <a:t>W</a:t>
            </a:r>
            <a:r>
              <a:rPr kumimoji="1" lang="ja-JP" altLang="en-US" dirty="0" smtClean="0"/>
              <a:t>で論理式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が真ということを、「</a:t>
            </a:r>
            <a:r>
              <a:rPr kumimoji="1" lang="en-US" altLang="ja-JP" dirty="0" smtClean="0"/>
              <a:t>w</a:t>
            </a:r>
            <a:r>
              <a:rPr kumimoji="1" lang="ja-JP" altLang="en-US" dirty="0" smtClean="0"/>
              <a:t>で得ている知識（＝命題変数）で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が判明する」と解釈する。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￢</a:t>
            </a:r>
            <a:r>
              <a:rPr lang="en-US" altLang="ja-JP" dirty="0" smtClean="0"/>
              <a:t>A</a:t>
            </a:r>
            <a:r>
              <a:rPr lang="ja-JP" altLang="en-US" dirty="0" smtClean="0"/>
              <a:t>は、「これ以後どのように知識が増えても、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とは分からない」と解釈する。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「時間が経てば知識は増える」というのが、命題変数の遺伝性。「知識が増えれば分かることも増えていく」というのが論理式の遺伝性。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特</a:t>
            </a:r>
            <a:r>
              <a:rPr lang="ja-JP" altLang="en-US" dirty="0" smtClean="0"/>
              <a:t>に、一点からなるクリプキモデル（＝古典論理のモデル）は知識が増えないモデルになる。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r>
              <a:rPr kumimoji="1" lang="ja-JP" altLang="en-US" dirty="0" smtClean="0"/>
              <a:t>∨￢</a:t>
            </a:r>
            <a:r>
              <a:rPr lang="en-US" altLang="ja-JP" dirty="0"/>
              <a:t>p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r>
              <a:rPr kumimoji="1" lang="ja-JP" altLang="en-US" dirty="0" smtClean="0"/>
              <a:t>∨￢</a:t>
            </a:r>
            <a:r>
              <a:rPr lang="en-US" altLang="ja-JP" dirty="0"/>
              <a:t>p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r>
              <a:rPr kumimoji="1" lang="ja-JP" altLang="en-US" dirty="0" smtClean="0"/>
              <a:t>∨￢</a:t>
            </a:r>
            <a:r>
              <a:rPr lang="en-US" altLang="ja-JP" dirty="0"/>
              <a:t>p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r>
              <a:rPr kumimoji="1" lang="ja-JP" altLang="en-US" dirty="0" smtClean="0"/>
              <a:t>∨￢</a:t>
            </a:r>
            <a:r>
              <a:rPr lang="en-US" altLang="ja-JP" dirty="0"/>
              <a:t>p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直観主義フレーム上の古典論理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では</a:t>
            </a:r>
            <a:r>
              <a:rPr lang="ja-JP" altLang="en-US" dirty="0" smtClean="0"/>
              <a:t>、直観主義クリプキフレームの立場から、古典論理を見るとどのように見える</a:t>
            </a:r>
            <a:r>
              <a:rPr lang="ja-JP" altLang="en-US" dirty="0"/>
              <a:t>だろうか</a:t>
            </a:r>
            <a:r>
              <a:rPr lang="ja-JP" altLang="en-US" dirty="0" smtClean="0"/>
              <a:t>？</a:t>
            </a:r>
            <a:endParaRPr kumimoji="1" lang="en-US" altLang="ja-JP" dirty="0" smtClean="0"/>
          </a:p>
          <a:p>
            <a:r>
              <a:rPr kumimoji="1" lang="ja-JP" altLang="en-US" dirty="0" smtClean="0"/>
              <a:t>直観主義</a:t>
            </a:r>
            <a:r>
              <a:rPr kumimoji="1" lang="ja-JP" altLang="en-US" dirty="0" smtClean="0"/>
              <a:t>フレームと命題変数に対する付値は同じにして、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「</a:t>
            </a:r>
            <a:r>
              <a:rPr lang="en-US" altLang="ja-JP" dirty="0" smtClean="0"/>
              <a:t> (</a:t>
            </a:r>
            <a:r>
              <a:rPr lang="ja-JP" altLang="en-US" dirty="0" smtClean="0"/>
              <a:t>∀</a:t>
            </a:r>
            <a:r>
              <a:rPr lang="en-US" altLang="ja-JP" dirty="0" smtClean="0"/>
              <a:t>(W,R,V)  V(A)=W) </a:t>
            </a:r>
            <a:r>
              <a:rPr kumimoji="1" lang="ja-JP" altLang="en-US" dirty="0" smtClean="0"/>
              <a:t>⇔</a:t>
            </a:r>
            <a:r>
              <a:rPr kumimoji="1" lang="ja-JP" altLang="en-US" dirty="0" smtClean="0"/>
              <a:t>Ａは古典論理で真」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が成り立つように</a:t>
            </a:r>
            <a:r>
              <a:rPr lang="ja-JP" altLang="en-US" dirty="0" smtClean="0"/>
              <a:t>Ｖ</a:t>
            </a:r>
            <a:r>
              <a:rPr lang="ja-JP" altLang="en-US" dirty="0" smtClean="0"/>
              <a:t>の解釈</a:t>
            </a:r>
            <a:r>
              <a:rPr lang="ja-JP" altLang="en-US" dirty="0" smtClean="0"/>
              <a:t>を</a:t>
            </a:r>
            <a:r>
              <a:rPr lang="ja-JP" altLang="en-US" dirty="0" smtClean="0"/>
              <a:t>定めたい。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極大点を見る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極大点では、これ以上知識が増えることはないので、古典論理のモデルと変わらない。</a:t>
            </a:r>
            <a:endParaRPr kumimoji="1" lang="en-US" altLang="ja-JP" dirty="0" smtClean="0"/>
          </a:p>
          <a:p>
            <a:r>
              <a:rPr lang="ja-JP" altLang="en-US" dirty="0"/>
              <a:t>よって</a:t>
            </a:r>
            <a:r>
              <a:rPr lang="ja-JP" altLang="en-US" dirty="0" smtClean="0"/>
              <a:t>、</a:t>
            </a:r>
            <a:r>
              <a:rPr lang="en-US" altLang="ja-JP" dirty="0" smtClean="0"/>
              <a:t>w</a:t>
            </a:r>
            <a:r>
              <a:rPr lang="ja-JP" altLang="en-US" dirty="0" smtClean="0"/>
              <a:t>∈</a:t>
            </a:r>
            <a:r>
              <a:rPr lang="en-US" altLang="ja-JP" dirty="0" smtClean="0"/>
              <a:t>W</a:t>
            </a:r>
            <a:r>
              <a:rPr lang="ja-JP" altLang="en-US" dirty="0" smtClean="0"/>
              <a:t>の真偽を極大点（無限遠点）での真偽と一致するようにすれば、古典論理のモデルになる。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直観主義の付値</a:t>
            </a:r>
            <a:r>
              <a:rPr kumimoji="1" lang="en-US" altLang="ja-JP" dirty="0" smtClean="0"/>
              <a:t>V</a:t>
            </a:r>
            <a:r>
              <a:rPr kumimoji="1" lang="ja-JP" altLang="en-US" dirty="0" smtClean="0"/>
              <a:t>を用いて、</a:t>
            </a:r>
            <a:endParaRPr kumimoji="1" lang="en-US" altLang="ja-JP" dirty="0" smtClean="0"/>
          </a:p>
          <a:p>
            <a:pPr lvl="1">
              <a:buNone/>
            </a:pPr>
            <a:r>
              <a:rPr lang="en-US" altLang="ja-JP" dirty="0"/>
              <a:t>	</a:t>
            </a:r>
            <a:r>
              <a:rPr kumimoji="1" lang="en-US" altLang="ja-JP" dirty="0" smtClean="0"/>
              <a:t>V’(A)={a</a:t>
            </a:r>
            <a:r>
              <a:rPr kumimoji="1" lang="ja-JP" altLang="en-US" dirty="0" smtClean="0"/>
              <a:t>∈</a:t>
            </a:r>
            <a:r>
              <a:rPr kumimoji="1" lang="en-US" altLang="ja-JP" dirty="0" smtClean="0"/>
              <a:t>W;</a:t>
            </a:r>
            <a:r>
              <a:rPr kumimoji="1" lang="ja-JP" altLang="en-US" dirty="0" smtClean="0"/>
              <a:t>∀</a:t>
            </a:r>
            <a:r>
              <a:rPr lang="en-US" altLang="ja-JP" dirty="0" smtClean="0"/>
              <a:t>b  </a:t>
            </a:r>
            <a:r>
              <a:rPr lang="en-US" altLang="ja-JP" dirty="0" err="1" smtClean="0"/>
              <a:t>aRb</a:t>
            </a:r>
            <a:r>
              <a:rPr lang="ja-JP" altLang="en-US" dirty="0" smtClean="0"/>
              <a:t>⇒∃</a:t>
            </a:r>
            <a:r>
              <a:rPr lang="en-US" altLang="ja-JP" dirty="0" smtClean="0"/>
              <a:t>c (</a:t>
            </a:r>
            <a:r>
              <a:rPr lang="en-US" altLang="ja-JP" dirty="0" err="1" smtClean="0"/>
              <a:t>bRc</a:t>
            </a:r>
            <a:r>
              <a:rPr lang="ja-JP" altLang="en-US" dirty="0" smtClean="0"/>
              <a:t>∧</a:t>
            </a:r>
            <a:r>
              <a:rPr lang="en-US" altLang="ja-JP" dirty="0" smtClean="0"/>
              <a:t>c</a:t>
            </a:r>
            <a:r>
              <a:rPr lang="ja-JP" altLang="en-US" dirty="0" smtClean="0"/>
              <a:t>∈</a:t>
            </a:r>
            <a:r>
              <a:rPr kumimoji="1" lang="en-US" altLang="ja-JP" dirty="0" smtClean="0"/>
              <a:t>V(A))}</a:t>
            </a:r>
          </a:p>
          <a:p>
            <a:pPr lvl="1">
              <a:buNone/>
            </a:pPr>
            <a:r>
              <a:rPr lang="ja-JP" altLang="en-US" dirty="0"/>
              <a:t>と</a:t>
            </a:r>
            <a:r>
              <a:rPr lang="ja-JP" altLang="en-US" dirty="0" smtClean="0"/>
              <a:t>すればよい。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V’(p</a:t>
            </a:r>
            <a:r>
              <a:rPr kumimoji="1" lang="ja-JP" altLang="en-US" dirty="0" smtClean="0"/>
              <a:t>∨￢</a:t>
            </a:r>
            <a:r>
              <a:rPr lang="en-US" altLang="ja-JP" dirty="0" smtClean="0"/>
              <a:t>p)=W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/>
              <a:t>V’(A)={a</a:t>
            </a:r>
            <a:r>
              <a:rPr lang="ja-JP" altLang="en-US" dirty="0"/>
              <a:t>∈</a:t>
            </a:r>
            <a:r>
              <a:rPr lang="en-US" altLang="ja-JP" dirty="0"/>
              <a:t>W;</a:t>
            </a:r>
            <a:r>
              <a:rPr lang="ja-JP" altLang="en-US" dirty="0"/>
              <a:t>∀</a:t>
            </a:r>
            <a:r>
              <a:rPr lang="en-US" altLang="ja-JP" dirty="0" smtClean="0"/>
              <a:t>b  </a:t>
            </a:r>
            <a:r>
              <a:rPr lang="en-US" altLang="ja-JP" dirty="0" err="1" smtClean="0"/>
              <a:t>aRb</a:t>
            </a:r>
            <a:r>
              <a:rPr lang="ja-JP" altLang="en-US" dirty="0" smtClean="0"/>
              <a:t>⇒∃</a:t>
            </a:r>
            <a:r>
              <a:rPr lang="en-US" altLang="ja-JP" dirty="0" smtClean="0"/>
              <a:t>c (</a:t>
            </a:r>
            <a:r>
              <a:rPr lang="en-US" altLang="ja-JP" dirty="0" err="1" smtClean="0"/>
              <a:t>bRc</a:t>
            </a:r>
            <a:r>
              <a:rPr lang="ja-JP" altLang="en-US" dirty="0" smtClean="0"/>
              <a:t>∧</a:t>
            </a:r>
            <a:r>
              <a:rPr lang="en-US" altLang="ja-JP" dirty="0" smtClean="0"/>
              <a:t>c</a:t>
            </a:r>
            <a:r>
              <a:rPr lang="ja-JP" altLang="en-US" dirty="0" smtClean="0"/>
              <a:t>∈</a:t>
            </a:r>
            <a:r>
              <a:rPr lang="en-US" altLang="ja-JP" dirty="0"/>
              <a:t>V(A))}</a:t>
            </a:r>
            <a:endParaRPr kumimoji="1" lang="ja-JP" altLang="en-US" dirty="0"/>
          </a:p>
        </p:txBody>
      </p:sp>
      <p:graphicFrame>
        <p:nvGraphicFramePr>
          <p:cNvPr id="6" name="コンテンツ プレースホルダ 3"/>
          <p:cNvGraphicFramePr>
            <a:graphicFrameLocks/>
          </p:cNvGraphicFramePr>
          <p:nvPr/>
        </p:nvGraphicFramePr>
        <p:xfrm>
          <a:off x="467544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直観主義フレーム</a:t>
            </a:r>
            <a:endParaRPr kumimoji="1" lang="en-US" altLang="ja-JP" dirty="0" smtClean="0"/>
          </a:p>
          <a:p>
            <a:r>
              <a:rPr lang="ja-JP" altLang="en-US" dirty="0"/>
              <a:t>直観</a:t>
            </a:r>
            <a:r>
              <a:rPr lang="ja-JP" altLang="en-US" dirty="0" smtClean="0"/>
              <a:t>主義フレーム上の古典論理</a:t>
            </a:r>
            <a:endParaRPr lang="en-US" altLang="ja-JP" dirty="0" smtClean="0"/>
          </a:p>
          <a:p>
            <a:r>
              <a:rPr kumimoji="1" lang="ja-JP" altLang="en-US" dirty="0" smtClean="0"/>
              <a:t>補足・</a:t>
            </a:r>
            <a:r>
              <a:rPr lang="ja-JP" altLang="en-US" dirty="0" smtClean="0"/>
              <a:t>今後の課題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V’(p</a:t>
            </a:r>
            <a:r>
              <a:rPr lang="ja-JP" altLang="en-US" dirty="0"/>
              <a:t>∨￢</a:t>
            </a:r>
            <a:r>
              <a:rPr lang="en-US" altLang="ja-JP" dirty="0" smtClean="0"/>
              <a:t>p)=W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/>
              <a:t>V’(A)={a</a:t>
            </a:r>
            <a:r>
              <a:rPr lang="ja-JP" altLang="en-US" dirty="0"/>
              <a:t>∈</a:t>
            </a:r>
            <a:r>
              <a:rPr lang="en-US" altLang="ja-JP" dirty="0"/>
              <a:t>W;</a:t>
            </a:r>
            <a:r>
              <a:rPr lang="ja-JP" altLang="en-US" dirty="0"/>
              <a:t>∀</a:t>
            </a:r>
            <a:r>
              <a:rPr lang="en-US" altLang="ja-JP" dirty="0" smtClean="0"/>
              <a:t>b  </a:t>
            </a:r>
            <a:r>
              <a:rPr lang="en-US" altLang="ja-JP" dirty="0" err="1" smtClean="0"/>
              <a:t>aRb</a:t>
            </a:r>
            <a:r>
              <a:rPr lang="ja-JP" altLang="en-US" dirty="0" smtClean="0"/>
              <a:t>⇒∃</a:t>
            </a:r>
            <a:r>
              <a:rPr lang="en-US" altLang="ja-JP" dirty="0" smtClean="0"/>
              <a:t>c (</a:t>
            </a:r>
            <a:r>
              <a:rPr lang="en-US" altLang="ja-JP" dirty="0" err="1" smtClean="0"/>
              <a:t>bRc</a:t>
            </a:r>
            <a:r>
              <a:rPr lang="ja-JP" altLang="en-US" dirty="0" smtClean="0"/>
              <a:t>∧</a:t>
            </a:r>
            <a:r>
              <a:rPr lang="en-US" altLang="ja-JP" dirty="0" smtClean="0"/>
              <a:t>c</a:t>
            </a:r>
            <a:r>
              <a:rPr lang="ja-JP" altLang="en-US" dirty="0" smtClean="0"/>
              <a:t>∈</a:t>
            </a:r>
            <a:r>
              <a:rPr lang="en-US" altLang="ja-JP" dirty="0"/>
              <a:t>V(A))}</a:t>
            </a:r>
            <a:endParaRPr kumimoji="1" lang="ja-JP" altLang="en-US" dirty="0"/>
          </a:p>
        </p:txBody>
      </p:sp>
      <p:graphicFrame>
        <p:nvGraphicFramePr>
          <p:cNvPr id="6" name="コンテンツ プレースホルダ 3"/>
          <p:cNvGraphicFramePr>
            <a:graphicFrameLocks/>
          </p:cNvGraphicFramePr>
          <p:nvPr/>
        </p:nvGraphicFramePr>
        <p:xfrm>
          <a:off x="467544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V’(p</a:t>
            </a:r>
            <a:r>
              <a:rPr lang="ja-JP" altLang="en-US" dirty="0"/>
              <a:t>∨￢</a:t>
            </a:r>
            <a:r>
              <a:rPr lang="en-US" altLang="ja-JP" dirty="0" smtClean="0"/>
              <a:t>p)=W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/>
              <a:t>V’(A)={a</a:t>
            </a:r>
            <a:r>
              <a:rPr lang="ja-JP" altLang="en-US" dirty="0"/>
              <a:t>∈</a:t>
            </a:r>
            <a:r>
              <a:rPr lang="en-US" altLang="ja-JP" dirty="0"/>
              <a:t>W;</a:t>
            </a:r>
            <a:r>
              <a:rPr lang="ja-JP" altLang="en-US" dirty="0"/>
              <a:t>∀</a:t>
            </a:r>
            <a:r>
              <a:rPr lang="en-US" altLang="ja-JP" dirty="0" smtClean="0"/>
              <a:t>b  </a:t>
            </a:r>
            <a:r>
              <a:rPr lang="en-US" altLang="ja-JP" dirty="0" err="1" smtClean="0"/>
              <a:t>aRb</a:t>
            </a:r>
            <a:r>
              <a:rPr lang="ja-JP" altLang="en-US" dirty="0" smtClean="0"/>
              <a:t>⇒∃</a:t>
            </a:r>
            <a:r>
              <a:rPr lang="en-US" altLang="ja-JP" dirty="0" smtClean="0"/>
              <a:t>c (</a:t>
            </a:r>
            <a:r>
              <a:rPr lang="en-US" altLang="ja-JP" dirty="0" err="1" smtClean="0"/>
              <a:t>bRc</a:t>
            </a:r>
            <a:r>
              <a:rPr lang="ja-JP" altLang="en-US" dirty="0" smtClean="0"/>
              <a:t>∧</a:t>
            </a:r>
            <a:r>
              <a:rPr lang="en-US" altLang="ja-JP" dirty="0" smtClean="0"/>
              <a:t>c</a:t>
            </a:r>
            <a:r>
              <a:rPr lang="ja-JP" altLang="en-US" dirty="0" smtClean="0"/>
              <a:t>∈</a:t>
            </a:r>
            <a:r>
              <a:rPr lang="en-US" altLang="ja-JP" dirty="0"/>
              <a:t>V(A))}</a:t>
            </a:r>
            <a:endParaRPr kumimoji="1" lang="ja-JP" altLang="en-US" dirty="0"/>
          </a:p>
        </p:txBody>
      </p:sp>
      <p:graphicFrame>
        <p:nvGraphicFramePr>
          <p:cNvPr id="6" name="コンテンツ プレースホルダ 3"/>
          <p:cNvGraphicFramePr>
            <a:graphicFrameLocks/>
          </p:cNvGraphicFramePr>
          <p:nvPr/>
        </p:nvGraphicFramePr>
        <p:xfrm>
          <a:off x="467544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V’(p</a:t>
            </a:r>
            <a:r>
              <a:rPr lang="ja-JP" altLang="en-US" dirty="0"/>
              <a:t>∨￢</a:t>
            </a:r>
            <a:r>
              <a:rPr lang="en-US" altLang="ja-JP" dirty="0" smtClean="0"/>
              <a:t>p)=W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dirty="0" smtClean="0"/>
              <a:t>V’(A)={a</a:t>
            </a:r>
            <a:r>
              <a:rPr lang="ja-JP" altLang="en-US" dirty="0" smtClean="0"/>
              <a:t>∈</a:t>
            </a:r>
            <a:r>
              <a:rPr lang="en-US" altLang="ja-JP" dirty="0" smtClean="0"/>
              <a:t>W;</a:t>
            </a:r>
            <a:r>
              <a:rPr lang="ja-JP" altLang="en-US" dirty="0" smtClean="0"/>
              <a:t>∀</a:t>
            </a:r>
            <a:r>
              <a:rPr lang="en-US" altLang="ja-JP" dirty="0" smtClean="0"/>
              <a:t>b  </a:t>
            </a:r>
            <a:r>
              <a:rPr lang="en-US" altLang="ja-JP" dirty="0" err="1" smtClean="0"/>
              <a:t>aRb</a:t>
            </a:r>
            <a:r>
              <a:rPr lang="ja-JP" altLang="en-US" dirty="0" smtClean="0"/>
              <a:t>⇒∃</a:t>
            </a:r>
            <a:r>
              <a:rPr lang="en-US" altLang="ja-JP" dirty="0" smtClean="0"/>
              <a:t>c (</a:t>
            </a:r>
            <a:r>
              <a:rPr lang="en-US" altLang="ja-JP" dirty="0" err="1" smtClean="0"/>
              <a:t>bRc</a:t>
            </a:r>
            <a:r>
              <a:rPr lang="ja-JP" altLang="en-US" dirty="0" smtClean="0"/>
              <a:t>∧</a:t>
            </a:r>
            <a:r>
              <a:rPr lang="en-US" altLang="ja-JP" dirty="0" smtClean="0"/>
              <a:t>c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V(A))}</a:t>
            </a:r>
            <a:endParaRPr lang="ja-JP" altLang="en-US" dirty="0"/>
          </a:p>
          <a:p>
            <a:pPr>
              <a:buNone/>
            </a:pPr>
            <a:endParaRPr kumimoji="1" lang="ja-JP" altLang="en-US" dirty="0"/>
          </a:p>
        </p:txBody>
      </p:sp>
      <p:graphicFrame>
        <p:nvGraphicFramePr>
          <p:cNvPr id="6" name="コンテンツ プレースホルダ 3"/>
          <p:cNvGraphicFramePr>
            <a:graphicFrameLocks/>
          </p:cNvGraphicFramePr>
          <p:nvPr/>
        </p:nvGraphicFramePr>
        <p:xfrm>
          <a:off x="467544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V’</a:t>
            </a:r>
            <a:r>
              <a:rPr kumimoji="1" lang="ja-JP" altLang="en-US" dirty="0" smtClean="0"/>
              <a:t>の意味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極大元で成り立つ論理式の共通部分が全体で成り立つ。</a:t>
            </a:r>
            <a:endParaRPr kumimoji="1" lang="ja-JP" altLang="en-US" dirty="0"/>
          </a:p>
        </p:txBody>
      </p:sp>
      <p:graphicFrame>
        <p:nvGraphicFramePr>
          <p:cNvPr id="7" name="コンテンツ プレースホルダ 3"/>
          <p:cNvGraphicFramePr>
            <a:graphicFrameLocks/>
          </p:cNvGraphicFramePr>
          <p:nvPr/>
        </p:nvGraphicFramePr>
        <p:xfrm>
          <a:off x="611560" y="3789040"/>
          <a:ext cx="8075240" cy="2337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V’</a:t>
            </a:r>
            <a:r>
              <a:rPr kumimoji="1" lang="ja-JP" altLang="en-US" dirty="0" smtClean="0"/>
              <a:t>の意味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極大元で成り立つ論理式の共通部分が全体で成り立つ。</a:t>
            </a:r>
            <a:endParaRPr kumimoji="1" lang="ja-JP" altLang="en-US" dirty="0"/>
          </a:p>
        </p:txBody>
      </p:sp>
      <p:graphicFrame>
        <p:nvGraphicFramePr>
          <p:cNvPr id="6" name="コンテンツ プレースホルダ 3"/>
          <p:cNvGraphicFramePr>
            <a:graphicFrameLocks/>
          </p:cNvGraphicFramePr>
          <p:nvPr/>
        </p:nvGraphicFramePr>
        <p:xfrm>
          <a:off x="827584" y="3645024"/>
          <a:ext cx="7632848" cy="26335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V’</a:t>
            </a:r>
            <a:r>
              <a:rPr kumimoji="1" lang="ja-JP" altLang="en-US" dirty="0" smtClean="0"/>
              <a:t>の意味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V’(A)=V(</a:t>
            </a:r>
            <a:r>
              <a:rPr kumimoji="1" lang="ja-JP" altLang="en-US" dirty="0" smtClean="0"/>
              <a:t>￢￢</a:t>
            </a:r>
            <a:r>
              <a:rPr kumimoji="1" lang="en-US" altLang="ja-JP" dirty="0" smtClean="0"/>
              <a:t>A)</a:t>
            </a:r>
            <a:r>
              <a:rPr kumimoji="1" lang="ja-JP" altLang="en-US" dirty="0" smtClean="0"/>
              <a:t>なので、</a:t>
            </a:r>
            <a:endParaRPr kumimoji="1"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「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∀</a:t>
            </a:r>
            <a:r>
              <a:rPr kumimoji="1" lang="en-US" altLang="ja-JP" dirty="0" smtClean="0"/>
              <a:t>(W,R,V)  V’(A)=W)</a:t>
            </a:r>
            <a:r>
              <a:rPr kumimoji="1" lang="ja-JP" altLang="en-US" dirty="0" smtClean="0"/>
              <a:t>⇔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が古典論理で真」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/>
              <a:t>	</a:t>
            </a:r>
            <a:r>
              <a:rPr lang="ja-JP" altLang="en-US" dirty="0" smtClean="0"/>
              <a:t>は、グリベンコの定理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「 ￢￢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が直観主義で真⇔ 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が古典論理で真」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を意味している。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直観主義フレーム上の古典</a:t>
            </a:r>
            <a:r>
              <a:rPr lang="ja-JP" altLang="en-US" dirty="0" smtClean="0"/>
              <a:t>論理２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次のように</a:t>
            </a:r>
            <a:r>
              <a:rPr lang="en-US" altLang="ja-JP" dirty="0" smtClean="0"/>
              <a:t>(W,R)</a:t>
            </a:r>
            <a:r>
              <a:rPr lang="ja-JP" altLang="en-US" dirty="0" smtClean="0"/>
              <a:t>上の付値</a:t>
            </a:r>
            <a:r>
              <a:rPr kumimoji="1" lang="en-US" altLang="ja-JP" dirty="0" smtClean="0"/>
              <a:t>V’’</a:t>
            </a:r>
            <a:r>
              <a:rPr kumimoji="1" lang="ja-JP" altLang="en-US" dirty="0" smtClean="0"/>
              <a:t>を定める。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命題変数については、</a:t>
            </a:r>
            <a:r>
              <a:rPr lang="en-US" altLang="ja-JP" dirty="0" smtClean="0"/>
              <a:t>V</a:t>
            </a:r>
            <a:r>
              <a:rPr lang="ja-JP" altLang="en-US" dirty="0" smtClean="0"/>
              <a:t>と同様、遺伝性を持つように定める。</a:t>
            </a:r>
            <a:endParaRPr lang="en-US" altLang="ja-JP" dirty="0" smtClean="0"/>
          </a:p>
          <a:p>
            <a:pPr lvl="1"/>
            <a:r>
              <a:rPr lang="ja-JP" altLang="en-US" dirty="0"/>
              <a:t>次</a:t>
            </a:r>
            <a:r>
              <a:rPr lang="ja-JP" altLang="en-US" dirty="0" smtClean="0"/>
              <a:t>の</a:t>
            </a:r>
            <a:r>
              <a:rPr lang="ja-JP" altLang="en-US" dirty="0"/>
              <a:t>よう</a:t>
            </a:r>
            <a:r>
              <a:rPr lang="ja-JP" altLang="en-US" dirty="0" smtClean="0"/>
              <a:t>に論理式全体へ拡張する。</a:t>
            </a:r>
            <a:endParaRPr lang="en-US" altLang="ja-JP" dirty="0" smtClean="0"/>
          </a:p>
          <a:p>
            <a:r>
              <a:rPr lang="en-US" altLang="ja-JP" sz="2400" dirty="0" smtClean="0"/>
              <a:t>V’’(A</a:t>
            </a:r>
            <a:r>
              <a:rPr lang="ja-JP" altLang="en-US" sz="2400" dirty="0" smtClean="0"/>
              <a:t>∧</a:t>
            </a:r>
            <a:r>
              <a:rPr lang="en-US" altLang="ja-JP" sz="2400" dirty="0" smtClean="0"/>
              <a:t>B)</a:t>
            </a:r>
            <a:r>
              <a:rPr lang="ja-JP" altLang="en-US" sz="2400" dirty="0" smtClean="0"/>
              <a:t>＝</a:t>
            </a:r>
            <a:r>
              <a:rPr lang="en-US" altLang="ja-JP" sz="2400" dirty="0" smtClean="0"/>
              <a:t>V’’(A</a:t>
            </a:r>
            <a:r>
              <a:rPr lang="en-US" altLang="ja-JP" sz="2400" dirty="0"/>
              <a:t>)</a:t>
            </a:r>
            <a:r>
              <a:rPr lang="ja-JP" altLang="en-US" sz="2400" dirty="0" smtClean="0"/>
              <a:t>∩</a:t>
            </a:r>
            <a:r>
              <a:rPr lang="en-US" altLang="ja-JP" sz="2400" dirty="0" smtClean="0"/>
              <a:t>V’’(B</a:t>
            </a:r>
            <a:r>
              <a:rPr lang="en-US" altLang="ja-JP" sz="2400" dirty="0"/>
              <a:t>)</a:t>
            </a:r>
            <a:endParaRPr lang="en-US" altLang="ja-JP" sz="2400" dirty="0" smtClean="0"/>
          </a:p>
          <a:p>
            <a:r>
              <a:rPr lang="en-US" altLang="ja-JP" sz="2400" dirty="0" smtClean="0"/>
              <a:t>V’’(</a:t>
            </a:r>
            <a:r>
              <a:rPr lang="ja-JP" altLang="en-US" sz="2400" dirty="0" smtClean="0"/>
              <a:t>￢</a:t>
            </a:r>
            <a:r>
              <a:rPr lang="en-US" altLang="ja-JP" sz="2400" dirty="0" smtClean="0"/>
              <a:t>A</a:t>
            </a:r>
            <a:r>
              <a:rPr lang="en-US" altLang="ja-JP" sz="2400" dirty="0"/>
              <a:t>)</a:t>
            </a:r>
            <a:r>
              <a:rPr lang="ja-JP" altLang="en-US" sz="2400" dirty="0" smtClean="0"/>
              <a:t>＝</a:t>
            </a:r>
            <a:r>
              <a:rPr lang="en-US" altLang="ja-JP" sz="2400" dirty="0" smtClean="0"/>
              <a:t>{a</a:t>
            </a:r>
            <a:r>
              <a:rPr lang="ja-JP" altLang="en-US" sz="2400" dirty="0" smtClean="0"/>
              <a:t>∈</a:t>
            </a:r>
            <a:r>
              <a:rPr lang="en-US" altLang="ja-JP" sz="2400" dirty="0" smtClean="0"/>
              <a:t>W;</a:t>
            </a:r>
            <a:r>
              <a:rPr lang="ja-JP" altLang="en-US" sz="2400" dirty="0" smtClean="0"/>
              <a:t>∀</a:t>
            </a:r>
            <a:r>
              <a:rPr lang="en-US" altLang="ja-JP" sz="2400" dirty="0" smtClean="0"/>
              <a:t>b </a:t>
            </a:r>
            <a:r>
              <a:rPr lang="en-US" altLang="ja-JP" sz="2400" dirty="0" err="1" smtClean="0"/>
              <a:t>aRb</a:t>
            </a:r>
            <a:r>
              <a:rPr lang="ja-JP" altLang="en-US" sz="2400" dirty="0" smtClean="0"/>
              <a:t>⇒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∉</a:t>
            </a:r>
            <a:r>
              <a:rPr lang="en-US" altLang="ja-JP" sz="2400" dirty="0" smtClean="0"/>
              <a:t>V’’(A)</a:t>
            </a:r>
            <a:r>
              <a:rPr lang="en-US" altLang="ja-JP" sz="2400" dirty="0"/>
              <a:t>}</a:t>
            </a:r>
            <a:endParaRPr lang="en-US" altLang="ja-JP" sz="2400" dirty="0" smtClean="0"/>
          </a:p>
          <a:p>
            <a:r>
              <a:rPr lang="en-US" altLang="ja-JP" sz="2400" dirty="0" smtClean="0">
                <a:solidFill>
                  <a:srgbClr val="C00000"/>
                </a:solidFill>
              </a:rPr>
              <a:t>V’’(A</a:t>
            </a:r>
            <a:r>
              <a:rPr lang="ja-JP" altLang="en-US" sz="2400" dirty="0" smtClean="0">
                <a:solidFill>
                  <a:srgbClr val="C00000"/>
                </a:solidFill>
              </a:rPr>
              <a:t>∨</a:t>
            </a:r>
            <a:r>
              <a:rPr lang="en-US" altLang="ja-JP" sz="2400" dirty="0" smtClean="0">
                <a:solidFill>
                  <a:srgbClr val="C00000"/>
                </a:solidFill>
              </a:rPr>
              <a:t>B)</a:t>
            </a:r>
            <a:r>
              <a:rPr lang="ja-JP" altLang="en-US" sz="2400" dirty="0" smtClean="0">
                <a:solidFill>
                  <a:srgbClr val="C00000"/>
                </a:solidFill>
              </a:rPr>
              <a:t>＝</a:t>
            </a:r>
            <a:r>
              <a:rPr lang="en-US" altLang="ja-JP" sz="2400" dirty="0" smtClean="0">
                <a:solidFill>
                  <a:srgbClr val="C00000"/>
                </a:solidFill>
              </a:rPr>
              <a:t>{a</a:t>
            </a:r>
            <a:r>
              <a:rPr lang="ja-JP" altLang="en-US" sz="2400" dirty="0" smtClean="0">
                <a:solidFill>
                  <a:srgbClr val="C00000"/>
                </a:solidFill>
              </a:rPr>
              <a:t>∈</a:t>
            </a:r>
            <a:r>
              <a:rPr lang="en-US" altLang="ja-JP" sz="2400" dirty="0" smtClean="0">
                <a:solidFill>
                  <a:srgbClr val="C00000"/>
                </a:solidFill>
              </a:rPr>
              <a:t>W;</a:t>
            </a:r>
            <a:r>
              <a:rPr lang="ja-JP" altLang="en-US" sz="2400" dirty="0" smtClean="0">
                <a:solidFill>
                  <a:srgbClr val="C00000"/>
                </a:solidFill>
              </a:rPr>
              <a:t>∀</a:t>
            </a:r>
            <a:r>
              <a:rPr lang="en-US" altLang="ja-JP" sz="2400" dirty="0" smtClean="0">
                <a:solidFill>
                  <a:srgbClr val="C00000"/>
                </a:solidFill>
              </a:rPr>
              <a:t>b </a:t>
            </a:r>
            <a:r>
              <a:rPr lang="en-US" altLang="ja-JP" sz="2400" dirty="0" err="1" smtClean="0">
                <a:solidFill>
                  <a:srgbClr val="C00000"/>
                </a:solidFill>
              </a:rPr>
              <a:t>aRb</a:t>
            </a:r>
            <a:r>
              <a:rPr lang="ja-JP" altLang="en-US" sz="2400" dirty="0" smtClean="0">
                <a:solidFill>
                  <a:srgbClr val="C00000"/>
                </a:solidFill>
              </a:rPr>
              <a:t>⇒</a:t>
            </a:r>
            <a:r>
              <a:rPr lang="en-US" altLang="ja-JP" sz="2400" dirty="0" smtClean="0">
                <a:solidFill>
                  <a:srgbClr val="C00000"/>
                </a:solidFill>
              </a:rPr>
              <a:t>(</a:t>
            </a:r>
            <a:r>
              <a:rPr lang="ja-JP" altLang="en-US" sz="2400" dirty="0" smtClean="0">
                <a:solidFill>
                  <a:srgbClr val="C00000"/>
                </a:solidFill>
              </a:rPr>
              <a:t>∃</a:t>
            </a:r>
            <a:r>
              <a:rPr lang="en-US" altLang="ja-JP" sz="2400" dirty="0" smtClean="0">
                <a:solidFill>
                  <a:srgbClr val="C00000"/>
                </a:solidFill>
              </a:rPr>
              <a:t>c </a:t>
            </a:r>
            <a:r>
              <a:rPr lang="en-US" altLang="ja-JP" sz="2400" dirty="0" err="1" smtClean="0">
                <a:solidFill>
                  <a:srgbClr val="C00000"/>
                </a:solidFill>
              </a:rPr>
              <a:t>bRc</a:t>
            </a:r>
            <a:r>
              <a:rPr lang="ja-JP" altLang="en-US" sz="2400" dirty="0" smtClean="0">
                <a:solidFill>
                  <a:srgbClr val="C00000"/>
                </a:solidFill>
              </a:rPr>
              <a:t>∧</a:t>
            </a:r>
            <a:r>
              <a:rPr lang="en-US" altLang="ja-JP" sz="2400" dirty="0" smtClean="0">
                <a:solidFill>
                  <a:srgbClr val="C00000"/>
                </a:solidFill>
              </a:rPr>
              <a:t>(c</a:t>
            </a:r>
            <a:r>
              <a:rPr lang="ja-JP" altLang="en-US" sz="2400" dirty="0" smtClean="0">
                <a:solidFill>
                  <a:srgbClr val="C00000"/>
                </a:solidFill>
              </a:rPr>
              <a:t>∈</a:t>
            </a:r>
            <a:r>
              <a:rPr lang="en-US" altLang="ja-JP" sz="2400" dirty="0" smtClean="0">
                <a:solidFill>
                  <a:srgbClr val="C00000"/>
                </a:solidFill>
              </a:rPr>
              <a:t>V’’(A</a:t>
            </a:r>
            <a:r>
              <a:rPr lang="en-US" altLang="ja-JP" sz="2400" dirty="0">
                <a:solidFill>
                  <a:srgbClr val="C00000"/>
                </a:solidFill>
              </a:rPr>
              <a:t>)</a:t>
            </a:r>
            <a:r>
              <a:rPr lang="ja-JP" altLang="en-US" sz="2400" dirty="0" smtClean="0">
                <a:solidFill>
                  <a:srgbClr val="C00000"/>
                </a:solidFill>
              </a:rPr>
              <a:t>または</a:t>
            </a:r>
            <a:r>
              <a:rPr lang="en-US" altLang="ja-JP" sz="2400" dirty="0" smtClean="0">
                <a:solidFill>
                  <a:srgbClr val="C00000"/>
                </a:solidFill>
              </a:rPr>
              <a:t>c</a:t>
            </a:r>
            <a:r>
              <a:rPr lang="ja-JP" altLang="en-US" sz="2400" dirty="0" smtClean="0">
                <a:solidFill>
                  <a:srgbClr val="C00000"/>
                </a:solidFill>
              </a:rPr>
              <a:t>∈</a:t>
            </a:r>
            <a:r>
              <a:rPr lang="en-US" altLang="ja-JP" sz="2400" dirty="0" smtClean="0">
                <a:solidFill>
                  <a:srgbClr val="C00000"/>
                </a:solidFill>
              </a:rPr>
              <a:t>V’’(B)))}</a:t>
            </a:r>
            <a:endParaRPr lang="ja-JP" altLang="en-US" sz="2400" dirty="0" smtClean="0">
              <a:solidFill>
                <a:srgbClr val="C00000"/>
              </a:solidFill>
            </a:endParaRPr>
          </a:p>
          <a:p>
            <a:r>
              <a:rPr lang="en-US" altLang="ja-JP" sz="2400" dirty="0" smtClean="0"/>
              <a:t>V’’</a:t>
            </a:r>
            <a:r>
              <a:rPr lang="ja-JP" altLang="en-US" sz="2400" dirty="0" smtClean="0"/>
              <a:t>（</a:t>
            </a:r>
            <a:r>
              <a:rPr lang="en-US" altLang="ja-JP" sz="2400" dirty="0" smtClean="0"/>
              <a:t>A</a:t>
            </a:r>
            <a:r>
              <a:rPr lang="ja-JP" altLang="en-US" sz="2400" dirty="0" smtClean="0"/>
              <a:t>→</a:t>
            </a:r>
            <a:r>
              <a:rPr lang="en-US" altLang="ja-JP" sz="2400" dirty="0" smtClean="0"/>
              <a:t>B</a:t>
            </a:r>
            <a:r>
              <a:rPr lang="ja-JP" altLang="en-US" sz="2400" dirty="0" smtClean="0"/>
              <a:t>）＝</a:t>
            </a:r>
            <a:r>
              <a:rPr lang="en-US" altLang="ja-JP" sz="2400" dirty="0" smtClean="0"/>
              <a:t>V’’(</a:t>
            </a:r>
            <a:r>
              <a:rPr lang="ja-JP" altLang="en-US" sz="2400" dirty="0" smtClean="0"/>
              <a:t>￢</a:t>
            </a:r>
            <a:r>
              <a:rPr lang="en-US" altLang="ja-JP" sz="2400" dirty="0" smtClean="0"/>
              <a:t>A</a:t>
            </a:r>
            <a:r>
              <a:rPr lang="ja-JP" altLang="en-US" sz="2400" dirty="0"/>
              <a:t>∨</a:t>
            </a:r>
            <a:r>
              <a:rPr lang="en-US" altLang="ja-JP" sz="2400" dirty="0" smtClean="0"/>
              <a:t>B)</a:t>
            </a:r>
          </a:p>
          <a:p>
            <a:pPr lvl="1"/>
            <a:endParaRPr lang="en-US" altLang="ja-JP" dirty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V’’(p</a:t>
            </a:r>
            <a:r>
              <a:rPr lang="ja-JP" altLang="en-US" dirty="0"/>
              <a:t>∨￢</a:t>
            </a:r>
            <a:r>
              <a:rPr lang="en-US" altLang="ja-JP" dirty="0" smtClean="0"/>
              <a:t>p)=W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補題　</a:t>
            </a:r>
            <a:r>
              <a:rPr kumimoji="1" lang="en-US" altLang="ja-JP" dirty="0" smtClean="0"/>
              <a:t>V(A)</a:t>
            </a:r>
            <a:r>
              <a:rPr kumimoji="1" lang="ja-JP" altLang="en-US" dirty="0" smtClean="0"/>
              <a:t>⊂</a:t>
            </a:r>
            <a:r>
              <a:rPr kumimoji="1" lang="en-US" altLang="ja-JP" dirty="0" smtClean="0"/>
              <a:t>V’’(A)</a:t>
            </a:r>
            <a:r>
              <a:rPr kumimoji="1" lang="ja-JP" altLang="en-US" dirty="0" smtClean="0"/>
              <a:t>⊂</a:t>
            </a:r>
            <a:r>
              <a:rPr kumimoji="1" lang="en-US" altLang="ja-JP" dirty="0" smtClean="0"/>
              <a:t>V’(A)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任意の、フレーム</a:t>
            </a:r>
            <a:r>
              <a:rPr kumimoji="1" lang="en-US" altLang="ja-JP" sz="2800" dirty="0" smtClean="0"/>
              <a:t>(W,R)</a:t>
            </a:r>
            <a:r>
              <a:rPr kumimoji="1" lang="ja-JP" altLang="en-US" sz="2800" dirty="0" smtClean="0"/>
              <a:t>と命題変数の割り当て</a:t>
            </a:r>
            <a:r>
              <a:rPr kumimoji="1" lang="en-US" altLang="ja-JP" sz="2800" dirty="0" smtClean="0"/>
              <a:t>V</a:t>
            </a:r>
            <a:r>
              <a:rPr kumimoji="1" lang="ja-JP" altLang="en-US" sz="2800" dirty="0" smtClean="0"/>
              <a:t>に対して、</a:t>
            </a:r>
            <a:r>
              <a:rPr lang="en-US" altLang="ja-JP" sz="2800" dirty="0" smtClean="0"/>
              <a:t>V(A</a:t>
            </a:r>
            <a:r>
              <a:rPr lang="en-US" altLang="ja-JP" sz="2800" dirty="0"/>
              <a:t>)</a:t>
            </a:r>
            <a:r>
              <a:rPr lang="ja-JP" altLang="en-US" sz="2800" dirty="0"/>
              <a:t>⊂</a:t>
            </a:r>
            <a:r>
              <a:rPr lang="en-US" altLang="ja-JP" sz="2800" dirty="0"/>
              <a:t>V’’(A)</a:t>
            </a:r>
            <a:r>
              <a:rPr lang="ja-JP" altLang="en-US" sz="2800" dirty="0"/>
              <a:t>⊂</a:t>
            </a:r>
            <a:r>
              <a:rPr lang="en-US" altLang="ja-JP" sz="2800" dirty="0"/>
              <a:t>V’(A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が成り立つ。</a:t>
            </a:r>
            <a:endParaRPr kumimoji="1" lang="en-US" altLang="ja-JP" sz="2800" dirty="0" smtClean="0"/>
          </a:p>
          <a:p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の構成に関する帰納法で示せる。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V(B)</a:t>
            </a:r>
            <a:r>
              <a:rPr lang="ja-JP" altLang="en-US" dirty="0"/>
              <a:t>⊂</a:t>
            </a:r>
            <a:r>
              <a:rPr lang="en-US" altLang="ja-JP" dirty="0"/>
              <a:t>V</a:t>
            </a:r>
            <a:r>
              <a:rPr lang="en-US" altLang="ja-JP" dirty="0" smtClean="0"/>
              <a:t>’’(B)</a:t>
            </a:r>
            <a:r>
              <a:rPr lang="ja-JP" altLang="en-US" dirty="0"/>
              <a:t>⊂</a:t>
            </a:r>
            <a:r>
              <a:rPr lang="en-US" altLang="ja-JP" dirty="0"/>
              <a:t>V</a:t>
            </a:r>
            <a:r>
              <a:rPr lang="en-US" altLang="ja-JP" dirty="0" smtClean="0"/>
              <a:t>’(B)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V(C)</a:t>
            </a:r>
            <a:r>
              <a:rPr lang="ja-JP" altLang="en-US" dirty="0"/>
              <a:t>⊂</a:t>
            </a:r>
            <a:r>
              <a:rPr lang="en-US" altLang="ja-JP" dirty="0"/>
              <a:t>V</a:t>
            </a:r>
            <a:r>
              <a:rPr lang="en-US" altLang="ja-JP" dirty="0" smtClean="0"/>
              <a:t>’’(C)</a:t>
            </a:r>
            <a:r>
              <a:rPr lang="ja-JP" altLang="en-US" dirty="0"/>
              <a:t>⊂</a:t>
            </a:r>
            <a:r>
              <a:rPr lang="en-US" altLang="ja-JP" dirty="0"/>
              <a:t>V</a:t>
            </a:r>
            <a:r>
              <a:rPr lang="en-US" altLang="ja-JP" dirty="0" smtClean="0"/>
              <a:t>’(C)</a:t>
            </a:r>
            <a:r>
              <a:rPr lang="ja-JP" altLang="en-US" dirty="0" smtClean="0"/>
              <a:t>のとき、</a:t>
            </a:r>
            <a:r>
              <a:rPr lang="en-US" altLang="ja-JP" dirty="0" smtClean="0"/>
              <a:t>V’’(A)</a:t>
            </a:r>
            <a:r>
              <a:rPr lang="ja-JP" altLang="en-US" dirty="0" smtClean="0"/>
              <a:t>は以下の通り。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899592" y="4149080"/>
          <a:ext cx="7920880" cy="249627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980220"/>
                <a:gridCol w="1980220"/>
                <a:gridCol w="1980220"/>
                <a:gridCol w="1980220"/>
              </a:tblGrid>
              <a:tr h="420047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V’’(B)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V’’(</a:t>
                      </a:r>
                      <a:r>
                        <a:rPr kumimoji="1" lang="ja-JP" altLang="en-US" dirty="0" smtClean="0"/>
                        <a:t>Ｃ</a:t>
                      </a:r>
                      <a:r>
                        <a:rPr kumimoji="1" lang="en-US" altLang="ja-JP" dirty="0" smtClean="0"/>
                        <a:t>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V’’</a:t>
                      </a:r>
                      <a:r>
                        <a:rPr kumimoji="1" lang="ja-JP" altLang="en-US" dirty="0" smtClean="0"/>
                        <a:t>（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A=B</a:t>
                      </a:r>
                      <a:r>
                        <a:rPr kumimoji="1" lang="ja-JP" altLang="en-US" dirty="0" smtClean="0"/>
                        <a:t>∧</a:t>
                      </a:r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不明（</a:t>
                      </a:r>
                      <a:r>
                        <a:rPr kumimoji="1" lang="en-US" altLang="ja-JP" dirty="0" smtClean="0"/>
                        <a:t>V</a:t>
                      </a:r>
                      <a:r>
                        <a:rPr kumimoji="1" lang="ja-JP" altLang="en-US" dirty="0" smtClean="0"/>
                        <a:t>⊂</a:t>
                      </a:r>
                      <a:r>
                        <a:rPr kumimoji="1" lang="en-US" altLang="ja-JP" dirty="0" smtClean="0"/>
                        <a:t>V’’</a:t>
                      </a:r>
                      <a:r>
                        <a:rPr kumimoji="1" lang="ja-JP" altLang="en-US" dirty="0" smtClean="0"/>
                        <a:t>⊂</a:t>
                      </a:r>
                      <a:r>
                        <a:rPr kumimoji="1" lang="en-US" altLang="ja-JP" dirty="0" smtClean="0"/>
                        <a:t>V’</a:t>
                      </a:r>
                      <a:r>
                        <a:rPr kumimoji="1" lang="ja-JP" altLang="en-US" dirty="0" smtClean="0"/>
                        <a:t>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96043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A=</a:t>
                      </a:r>
                      <a:r>
                        <a:rPr kumimoji="1" lang="ja-JP" altLang="en-US" dirty="0" smtClean="0"/>
                        <a:t>￢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V=V’’=V’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A=B</a:t>
                      </a:r>
                      <a:r>
                        <a:rPr kumimoji="1" lang="ja-JP" altLang="en-US" dirty="0" smtClean="0"/>
                        <a:t>∨</a:t>
                      </a:r>
                      <a:r>
                        <a:rPr kumimoji="1" lang="en-US" altLang="ja-JP" dirty="0" smtClean="0"/>
                        <a:t>C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全て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V’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V’’</a:t>
            </a:r>
            <a:r>
              <a:rPr kumimoji="1" lang="ja-JP" altLang="en-US" dirty="0" smtClean="0"/>
              <a:t>は古典論理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(</a:t>
            </a:r>
            <a:r>
              <a:rPr lang="ja-JP" altLang="en-US" dirty="0" smtClean="0"/>
              <a:t>∀</a:t>
            </a:r>
            <a:r>
              <a:rPr lang="en-US" altLang="ja-JP" dirty="0" smtClean="0"/>
              <a:t>(W,R,V) </a:t>
            </a:r>
            <a:r>
              <a:rPr lang="en-US" altLang="ja-JP" dirty="0" smtClean="0"/>
              <a:t>V</a:t>
            </a:r>
            <a:r>
              <a:rPr lang="en-US" altLang="ja-JP" dirty="0" smtClean="0"/>
              <a:t>’’(A)=</a:t>
            </a:r>
            <a:r>
              <a:rPr lang="en-US" altLang="ja-JP" dirty="0" smtClean="0"/>
              <a:t>W)</a:t>
            </a:r>
            <a:r>
              <a:rPr lang="ja-JP" altLang="en-US" dirty="0" smtClean="0"/>
              <a:t>⇔</a:t>
            </a:r>
            <a:r>
              <a:rPr lang="en-US" altLang="ja-JP" dirty="0" smtClean="0"/>
              <a:t>A</a:t>
            </a:r>
            <a:r>
              <a:rPr lang="ja-JP" altLang="en-US" dirty="0" smtClean="0"/>
              <a:t>は古典論理で真</a:t>
            </a:r>
            <a:endParaRPr lang="en-US" altLang="ja-JP" dirty="0" smtClean="0"/>
          </a:p>
          <a:p>
            <a:pPr>
              <a:buNone/>
            </a:pPr>
            <a:r>
              <a:rPr kumimoji="1" lang="ja-JP" altLang="en-US" dirty="0" smtClean="0"/>
              <a:t>を示す。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⇒</a:t>
            </a:r>
            <a:r>
              <a:rPr lang="ja-JP" altLang="en-US" dirty="0" smtClean="0"/>
              <a:t>は一点からなるクリプキモデルを考えれば成立。</a:t>
            </a:r>
            <a:r>
              <a:rPr lang="ja-JP" altLang="en-US" dirty="0" smtClean="0"/>
              <a:t> </a:t>
            </a:r>
            <a:r>
              <a:rPr lang="ja-JP" altLang="en-US" dirty="0" smtClean="0"/>
              <a:t>⇐を示す。</a:t>
            </a:r>
            <a:r>
              <a:rPr lang="en-US" altLang="ja-JP" dirty="0" smtClean="0"/>
              <a:t>A</a:t>
            </a:r>
            <a:r>
              <a:rPr lang="ja-JP" altLang="en-US" dirty="0" smtClean="0"/>
              <a:t>が古典論理で真のとき、</a:t>
            </a:r>
            <a:endParaRPr kumimoji="1" lang="en-US" altLang="ja-JP" dirty="0" smtClean="0"/>
          </a:p>
          <a:p>
            <a:r>
              <a:rPr kumimoji="1" lang="ja-JP" altLang="en-US" dirty="0" smtClean="0"/>
              <a:t>∀</a:t>
            </a:r>
            <a:r>
              <a:rPr kumimoji="1" lang="en-US" altLang="ja-JP" dirty="0" smtClean="0"/>
              <a:t>(W,R,V) 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V’’(A)=</a:t>
            </a:r>
            <a:r>
              <a:rPr kumimoji="1" lang="en-US" altLang="ja-JP" dirty="0" smtClean="0"/>
              <a:t>W</a:t>
            </a:r>
            <a:r>
              <a:rPr lang="ja-JP" altLang="en-US" dirty="0" smtClean="0"/>
              <a:t> ⇐</a:t>
            </a:r>
            <a:r>
              <a:rPr kumimoji="1" lang="en-US" altLang="ja-JP" dirty="0" smtClean="0"/>
              <a:t> </a:t>
            </a:r>
            <a:r>
              <a:rPr kumimoji="1" lang="en-US" altLang="ja-JP" dirty="0" smtClean="0"/>
              <a:t>V’(A)=W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を</a:t>
            </a:r>
            <a:r>
              <a:rPr lang="ja-JP" altLang="en-US" dirty="0" smtClean="0"/>
              <a:t>言えば良い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</a:t>
            </a:r>
            <a:r>
              <a:rPr lang="ja-JP" altLang="en-US" dirty="0"/>
              <a:t>の構成に関する</a:t>
            </a:r>
            <a:r>
              <a:rPr lang="ja-JP" altLang="en-US" dirty="0" smtClean="0"/>
              <a:t>帰納法</a:t>
            </a:r>
            <a:endParaRPr lang="en-US" altLang="ja-JP" dirty="0"/>
          </a:p>
          <a:p>
            <a:pPr lvl="2"/>
            <a:r>
              <a:rPr kumimoji="1" lang="en-US" altLang="ja-JP" sz="2800" dirty="0" smtClean="0"/>
              <a:t>A</a:t>
            </a:r>
            <a:r>
              <a:rPr kumimoji="1" lang="ja-JP" altLang="en-US" sz="2800" dirty="0" smtClean="0"/>
              <a:t>が変数のときは条件を満たすものはない。</a:t>
            </a:r>
            <a:endParaRPr kumimoji="1" lang="en-US" altLang="ja-JP" sz="2800" dirty="0" smtClean="0"/>
          </a:p>
          <a:p>
            <a:pPr lvl="2"/>
            <a:r>
              <a:rPr kumimoji="1" lang="en-US" altLang="ja-JP" sz="2800" dirty="0" smtClean="0"/>
              <a:t>A=B</a:t>
            </a:r>
            <a:r>
              <a:rPr lang="ja-JP" altLang="en-US" sz="2800" dirty="0"/>
              <a:t>∨</a:t>
            </a:r>
            <a:r>
              <a:rPr kumimoji="1" lang="en-US" altLang="ja-JP" sz="2800" dirty="0" smtClean="0"/>
              <a:t>C</a:t>
            </a:r>
            <a:r>
              <a:rPr kumimoji="1" lang="ja-JP" altLang="en-US" sz="2800" dirty="0" err="1" smtClean="0"/>
              <a:t>、</a:t>
            </a:r>
            <a:r>
              <a:rPr kumimoji="1" lang="ja-JP" altLang="en-US" sz="2800" dirty="0" smtClean="0"/>
              <a:t>￢</a:t>
            </a:r>
            <a:r>
              <a:rPr kumimoji="1" lang="en-US" altLang="ja-JP" sz="2800" dirty="0" smtClean="0"/>
              <a:t>B</a:t>
            </a:r>
            <a:r>
              <a:rPr kumimoji="1" lang="ja-JP" altLang="en-US" sz="2800" dirty="0" smtClean="0"/>
              <a:t>のときは補</a:t>
            </a:r>
            <a:r>
              <a:rPr kumimoji="1" lang="ja-JP" altLang="en-US" sz="2800" dirty="0" smtClean="0"/>
              <a:t>題の証明より</a:t>
            </a:r>
            <a:r>
              <a:rPr kumimoji="1" lang="ja-JP" altLang="en-US" sz="2800" dirty="0" smtClean="0"/>
              <a:t>成立</a:t>
            </a:r>
            <a:endParaRPr kumimoji="1" lang="en-US" altLang="ja-JP" sz="2800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直観主義論理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古典論理から排中律を抜いた論理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</a:t>
            </a:r>
            <a:r>
              <a:rPr lang="ja-JP" altLang="en-US" dirty="0" smtClean="0"/>
              <a:t>∨￢</a:t>
            </a:r>
            <a:r>
              <a:rPr lang="en-US" altLang="ja-JP" dirty="0" smtClean="0"/>
              <a:t>A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￢￢</a:t>
            </a:r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A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（</a:t>
            </a:r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B)</a:t>
            </a:r>
            <a:r>
              <a:rPr lang="ja-JP" altLang="en-US" dirty="0" smtClean="0"/>
              <a:t>∨（</a:t>
            </a:r>
            <a:r>
              <a:rPr lang="en-US" altLang="ja-JP" dirty="0" smtClean="0"/>
              <a:t>B</a:t>
            </a:r>
            <a:r>
              <a:rPr lang="ja-JP" altLang="en-US" dirty="0" smtClean="0"/>
              <a:t>→</a:t>
            </a:r>
            <a:r>
              <a:rPr lang="en-US" altLang="ja-JP" dirty="0" smtClean="0"/>
              <a:t>A)</a:t>
            </a:r>
            <a:r>
              <a:rPr lang="ja-JP" altLang="en-US" dirty="0" smtClean="0"/>
              <a:t>は真にならないことがある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プログラムの型理論と相性がいい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カリー・</a:t>
            </a:r>
            <a:r>
              <a:rPr kumimoji="1" lang="ja-JP" altLang="en-US" dirty="0" smtClean="0"/>
              <a:t>ハワード対応</a:t>
            </a:r>
            <a:endParaRPr lang="en-US" altLang="ja-JP" dirty="0" smtClean="0"/>
          </a:p>
          <a:p>
            <a:pPr lvl="1"/>
            <a:endParaRPr kumimoji="1" lang="en-US" altLang="ja-JP" dirty="0"/>
          </a:p>
          <a:p>
            <a:r>
              <a:rPr lang="ja-JP" altLang="en-US" dirty="0" smtClean="0"/>
              <a:t>クリプキモデルやハイティング代数の意味論が知られる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kumimoji="1" lang="en-US" altLang="ja-JP" sz="2800" dirty="0" smtClean="0"/>
              <a:t>A=B</a:t>
            </a:r>
            <a:r>
              <a:rPr kumimoji="1" lang="ja-JP" altLang="en-US" sz="2800" dirty="0" smtClean="0"/>
              <a:t>∧</a:t>
            </a:r>
            <a:r>
              <a:rPr kumimoji="1" lang="en-US" altLang="ja-JP" sz="2800" dirty="0" smtClean="0"/>
              <a:t>C</a:t>
            </a:r>
            <a:r>
              <a:rPr kumimoji="1" lang="ja-JP" altLang="en-US" sz="2800" dirty="0" smtClean="0"/>
              <a:t>のとき</a:t>
            </a:r>
            <a:endParaRPr kumimoji="1" lang="en-US" altLang="ja-JP" sz="2800" dirty="0" smtClean="0"/>
          </a:p>
          <a:p>
            <a:pPr lvl="2">
              <a:buNone/>
            </a:pPr>
            <a:r>
              <a:rPr lang="en-US" altLang="ja-JP" sz="2800" dirty="0"/>
              <a:t>	</a:t>
            </a:r>
            <a:r>
              <a:rPr lang="ja-JP" altLang="en-US" sz="2800" dirty="0" smtClean="0"/>
              <a:t>∀</a:t>
            </a:r>
            <a:r>
              <a:rPr lang="en-US" altLang="ja-JP" sz="2800" dirty="0" smtClean="0"/>
              <a:t>(W,R,V)  V’(B</a:t>
            </a:r>
            <a:r>
              <a:rPr lang="ja-JP" altLang="en-US" sz="2800" dirty="0" smtClean="0"/>
              <a:t>∧</a:t>
            </a:r>
            <a:r>
              <a:rPr lang="en-US" altLang="ja-JP" sz="2800" dirty="0" smtClean="0"/>
              <a:t>C)=W</a:t>
            </a:r>
          </a:p>
          <a:p>
            <a:pPr lvl="2">
              <a:buNone/>
            </a:pPr>
            <a:r>
              <a:rPr kumimoji="1" lang="ja-JP" altLang="en-US" sz="2800" dirty="0" smtClean="0"/>
              <a:t>⇔</a:t>
            </a:r>
            <a:r>
              <a:rPr lang="ja-JP" altLang="en-US" sz="2800" dirty="0" smtClean="0"/>
              <a:t> ∀</a:t>
            </a:r>
            <a:r>
              <a:rPr lang="en-US" altLang="ja-JP" sz="2800" dirty="0" smtClean="0"/>
              <a:t>(W,R,V)  (V’(B)=W</a:t>
            </a:r>
            <a:r>
              <a:rPr lang="ja-JP" altLang="en-US" sz="2800" dirty="0" smtClean="0"/>
              <a:t>かつ</a:t>
            </a:r>
            <a:r>
              <a:rPr lang="en-US" altLang="ja-JP" sz="2800" dirty="0" smtClean="0"/>
              <a:t>V’(C)=W)</a:t>
            </a:r>
          </a:p>
          <a:p>
            <a:pPr lvl="2">
              <a:buNone/>
            </a:pPr>
            <a:r>
              <a:rPr kumimoji="1" lang="ja-JP" altLang="en-US" sz="2800" dirty="0" smtClean="0"/>
              <a:t>⇔</a:t>
            </a:r>
            <a:r>
              <a:rPr lang="ja-JP" altLang="en-US" sz="2800" dirty="0" smtClean="0"/>
              <a:t> ∀</a:t>
            </a:r>
            <a:r>
              <a:rPr lang="en-US" altLang="ja-JP" sz="2800" dirty="0" smtClean="0"/>
              <a:t>(W,R,V)  (V’’(B)=W</a:t>
            </a:r>
            <a:r>
              <a:rPr lang="ja-JP" altLang="en-US" sz="2800" dirty="0" smtClean="0"/>
              <a:t>かつ</a:t>
            </a:r>
            <a:r>
              <a:rPr lang="en-US" altLang="ja-JP" sz="2800" dirty="0" smtClean="0"/>
              <a:t>V’’(C)=W)</a:t>
            </a:r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ＩＨより</a:t>
            </a:r>
            <a:r>
              <a:rPr kumimoji="1" lang="en-US" altLang="ja-JP" sz="2800" dirty="0" smtClean="0"/>
              <a:t>)</a:t>
            </a:r>
          </a:p>
          <a:p>
            <a:pPr lvl="2">
              <a:buNone/>
            </a:pPr>
            <a:r>
              <a:rPr lang="ja-JP" altLang="en-US" sz="2800" dirty="0" smtClean="0"/>
              <a:t>⇔ ∀</a:t>
            </a:r>
            <a:r>
              <a:rPr lang="en-US" altLang="ja-JP" sz="2800" dirty="0" smtClean="0"/>
              <a:t>(W,R,V)  (V’’(B</a:t>
            </a:r>
            <a:r>
              <a:rPr lang="ja-JP" altLang="en-US" sz="2800" dirty="0" smtClean="0"/>
              <a:t>∧</a:t>
            </a:r>
            <a:r>
              <a:rPr lang="en-US" altLang="ja-JP" sz="2800" dirty="0" smtClean="0"/>
              <a:t>C)=W)</a:t>
            </a:r>
          </a:p>
          <a:p>
            <a:pPr lvl="1">
              <a:buNone/>
            </a:pPr>
            <a:r>
              <a:rPr lang="ja-JP" altLang="en-US" dirty="0" smtClean="0"/>
              <a:t>以上より示せた。</a:t>
            </a:r>
            <a:endParaRPr lang="en-US" altLang="ja-JP" dirty="0" smtClean="0"/>
          </a:p>
          <a:p>
            <a:pPr lvl="2">
              <a:buNone/>
            </a:pPr>
            <a:endParaRPr lang="en-US" altLang="ja-JP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動機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∧と￢の断片では直観主義論理と古典論理が一致することが、このモデルを使うと一目で分かる。</a:t>
            </a:r>
            <a:endParaRPr kumimoji="1" lang="en-US" altLang="ja-JP" dirty="0" smtClean="0"/>
          </a:p>
          <a:p>
            <a:pPr lvl="1"/>
            <a:r>
              <a:rPr lang="en-US" altLang="ja-JP" sz="2400" dirty="0" smtClean="0">
                <a:solidFill>
                  <a:srgbClr val="C00000"/>
                </a:solidFill>
              </a:rPr>
              <a:t>V</a:t>
            </a:r>
            <a:r>
              <a:rPr lang="ja-JP" altLang="en-US" sz="2400" dirty="0" err="1" smtClean="0">
                <a:solidFill>
                  <a:srgbClr val="C00000"/>
                </a:solidFill>
              </a:rPr>
              <a:t>゜</a:t>
            </a:r>
            <a:r>
              <a:rPr lang="en-US" altLang="ja-JP" sz="2400" dirty="0" smtClean="0">
                <a:solidFill>
                  <a:srgbClr val="C00000"/>
                </a:solidFill>
              </a:rPr>
              <a:t>(A</a:t>
            </a:r>
            <a:r>
              <a:rPr lang="ja-JP" altLang="en-US" sz="2400" dirty="0" smtClean="0">
                <a:solidFill>
                  <a:srgbClr val="C00000"/>
                </a:solidFill>
              </a:rPr>
              <a:t>∨</a:t>
            </a:r>
            <a:r>
              <a:rPr lang="en-US" altLang="ja-JP" sz="2400" dirty="0" smtClean="0">
                <a:solidFill>
                  <a:srgbClr val="C00000"/>
                </a:solidFill>
              </a:rPr>
              <a:t>B)</a:t>
            </a:r>
            <a:r>
              <a:rPr lang="ja-JP" altLang="en-US" sz="2400" dirty="0" smtClean="0">
                <a:solidFill>
                  <a:srgbClr val="C00000"/>
                </a:solidFill>
              </a:rPr>
              <a:t>＝</a:t>
            </a:r>
            <a:r>
              <a:rPr lang="en-US" altLang="ja-JP" sz="2400" dirty="0" smtClean="0">
                <a:solidFill>
                  <a:srgbClr val="C00000"/>
                </a:solidFill>
              </a:rPr>
              <a:t>{a</a:t>
            </a:r>
            <a:r>
              <a:rPr lang="ja-JP" altLang="en-US" sz="2400" dirty="0" smtClean="0">
                <a:solidFill>
                  <a:srgbClr val="C00000"/>
                </a:solidFill>
              </a:rPr>
              <a:t>∈</a:t>
            </a:r>
            <a:r>
              <a:rPr lang="en-US" altLang="ja-JP" sz="2400" dirty="0" smtClean="0">
                <a:solidFill>
                  <a:srgbClr val="C00000"/>
                </a:solidFill>
              </a:rPr>
              <a:t>W;</a:t>
            </a:r>
            <a:r>
              <a:rPr lang="ja-JP" altLang="en-US" sz="2400" dirty="0" smtClean="0">
                <a:solidFill>
                  <a:srgbClr val="C00000"/>
                </a:solidFill>
              </a:rPr>
              <a:t>∃</a:t>
            </a:r>
            <a:r>
              <a:rPr lang="en-US" altLang="ja-JP" sz="2400" dirty="0" smtClean="0">
                <a:solidFill>
                  <a:srgbClr val="C00000"/>
                </a:solidFill>
              </a:rPr>
              <a:t>b </a:t>
            </a:r>
            <a:r>
              <a:rPr lang="en-US" altLang="ja-JP" sz="2400" dirty="0" err="1" smtClean="0">
                <a:solidFill>
                  <a:srgbClr val="C00000"/>
                </a:solidFill>
              </a:rPr>
              <a:t>aRb</a:t>
            </a:r>
            <a:r>
              <a:rPr lang="ja-JP" altLang="en-US" sz="2400" dirty="0" smtClean="0">
                <a:solidFill>
                  <a:srgbClr val="C00000"/>
                </a:solidFill>
              </a:rPr>
              <a:t>∧</a:t>
            </a:r>
            <a:r>
              <a:rPr lang="en-US" altLang="ja-JP" sz="2400" dirty="0" smtClean="0">
                <a:solidFill>
                  <a:srgbClr val="C00000"/>
                </a:solidFill>
              </a:rPr>
              <a:t>(b</a:t>
            </a:r>
            <a:r>
              <a:rPr lang="ja-JP" altLang="en-US" sz="2400" dirty="0" smtClean="0">
                <a:solidFill>
                  <a:srgbClr val="C00000"/>
                </a:solidFill>
              </a:rPr>
              <a:t>∈</a:t>
            </a:r>
            <a:r>
              <a:rPr lang="en-US" altLang="ja-JP" sz="2400" dirty="0" smtClean="0">
                <a:solidFill>
                  <a:srgbClr val="C00000"/>
                </a:solidFill>
              </a:rPr>
              <a:t>V’’(A)</a:t>
            </a:r>
            <a:r>
              <a:rPr lang="ja-JP" altLang="en-US" sz="2400" dirty="0" smtClean="0">
                <a:solidFill>
                  <a:srgbClr val="C00000"/>
                </a:solidFill>
              </a:rPr>
              <a:t>または</a:t>
            </a:r>
            <a:r>
              <a:rPr lang="en-US" altLang="ja-JP" sz="2400" dirty="0">
                <a:solidFill>
                  <a:srgbClr val="C00000"/>
                </a:solidFill>
              </a:rPr>
              <a:t>b</a:t>
            </a:r>
            <a:r>
              <a:rPr lang="ja-JP" altLang="en-US" sz="2400" dirty="0" smtClean="0">
                <a:solidFill>
                  <a:srgbClr val="C00000"/>
                </a:solidFill>
              </a:rPr>
              <a:t>∈</a:t>
            </a:r>
            <a:r>
              <a:rPr lang="en-US" altLang="ja-JP" sz="2400" dirty="0" smtClean="0">
                <a:solidFill>
                  <a:srgbClr val="C00000"/>
                </a:solidFill>
              </a:rPr>
              <a:t>V’’(B))}</a:t>
            </a:r>
          </a:p>
          <a:p>
            <a:pPr>
              <a:buNone/>
            </a:pPr>
            <a:r>
              <a:rPr lang="en-US" altLang="ja-JP" sz="2400" dirty="0" smtClean="0"/>
              <a:t>	</a:t>
            </a:r>
            <a:r>
              <a:rPr lang="ja-JP" altLang="en-US" sz="2400" dirty="0" smtClean="0"/>
              <a:t>では論理式の遺伝性が成り立たず、古典論理にならない。</a:t>
            </a:r>
          </a:p>
          <a:p>
            <a:pPr>
              <a:buNone/>
            </a:pPr>
            <a:endParaRPr kumimoji="1" lang="en-US" altLang="ja-JP" dirty="0"/>
          </a:p>
        </p:txBody>
      </p:sp>
      <p:graphicFrame>
        <p:nvGraphicFramePr>
          <p:cNvPr id="4" name="コンテンツ プレースホルダ 3"/>
          <p:cNvGraphicFramePr>
            <a:graphicFrameLocks/>
          </p:cNvGraphicFramePr>
          <p:nvPr/>
        </p:nvGraphicFramePr>
        <p:xfrm>
          <a:off x="611560" y="4149080"/>
          <a:ext cx="8075240" cy="23371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ＭＰ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(W,R,V’’)</a:t>
            </a:r>
            <a:r>
              <a:rPr lang="ja-JP" altLang="en-US" dirty="0" smtClean="0"/>
              <a:t>では意味論より</a:t>
            </a:r>
            <a:r>
              <a:rPr lang="en-US" altLang="ja-JP" dirty="0" smtClean="0"/>
              <a:t>MP</a:t>
            </a:r>
            <a:r>
              <a:rPr lang="ja-JP" altLang="en-US" dirty="0" smtClean="0"/>
              <a:t>が成り立つことがすぐには分からない。</a:t>
            </a:r>
            <a:endParaRPr lang="ja-JP" altLang="en-US" dirty="0"/>
          </a:p>
          <a:p>
            <a:endParaRPr kumimoji="1" lang="ja-JP" altLang="en-US" dirty="0"/>
          </a:p>
        </p:txBody>
      </p:sp>
      <p:graphicFrame>
        <p:nvGraphicFramePr>
          <p:cNvPr id="5" name="コンテンツ プレースホルダ 3"/>
          <p:cNvGraphicFramePr>
            <a:graphicFrameLocks/>
          </p:cNvGraphicFramePr>
          <p:nvPr/>
        </p:nvGraphicFramePr>
        <p:xfrm>
          <a:off x="467544" y="26369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この性質を利用して面白い論理は作れないか？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例えば、</a:t>
            </a:r>
            <a:endParaRPr lang="en-US" altLang="ja-JP" dirty="0" smtClean="0"/>
          </a:p>
          <a:p>
            <a:pPr lvl="1">
              <a:buNone/>
            </a:pPr>
            <a:r>
              <a:rPr kumimoji="1" lang="en-US" altLang="ja-JP" dirty="0" smtClean="0"/>
              <a:t>	V’’’(A</a:t>
            </a:r>
            <a:r>
              <a:rPr kumimoji="1" lang="ja-JP" altLang="en-US" dirty="0" smtClean="0"/>
              <a:t>∨</a:t>
            </a:r>
            <a:r>
              <a:rPr kumimoji="1" lang="en-US" altLang="ja-JP" dirty="0" smtClean="0"/>
              <a:t>B)=V(A</a:t>
            </a:r>
            <a:r>
              <a:rPr kumimoji="1" lang="ja-JP" altLang="en-US" dirty="0" smtClean="0"/>
              <a:t>∨</a:t>
            </a:r>
            <a:r>
              <a:rPr kumimoji="1" lang="en-US" altLang="ja-JP" dirty="0" smtClean="0"/>
              <a:t>B)</a:t>
            </a:r>
          </a:p>
          <a:p>
            <a:pPr lvl="1">
              <a:buNone/>
            </a:pPr>
            <a:r>
              <a:rPr lang="en-US" altLang="ja-JP" dirty="0" smtClean="0"/>
              <a:t>	V’’’(A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B)=V’’(A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B)</a:t>
            </a:r>
          </a:p>
          <a:p>
            <a:pPr lvl="1">
              <a:buNone/>
            </a:pPr>
            <a:r>
              <a:rPr kumimoji="1" lang="ja-JP" altLang="en-US" dirty="0"/>
              <a:t>とすると</a:t>
            </a:r>
            <a:r>
              <a:rPr kumimoji="1" lang="ja-JP" altLang="en-US" dirty="0" smtClean="0"/>
              <a:t>、</a:t>
            </a:r>
            <a:r>
              <a:rPr kumimoji="1" lang="en-US" altLang="ja-JP" dirty="0" smtClean="0"/>
              <a:t>MP</a:t>
            </a:r>
            <a:r>
              <a:rPr kumimoji="1" lang="ja-JP" altLang="en-US" dirty="0" smtClean="0"/>
              <a:t>が成り立たないが、公理化できるか？</a:t>
            </a:r>
            <a:endParaRPr kumimoji="1" lang="en-US" altLang="ja-JP" dirty="0" smtClean="0"/>
          </a:p>
          <a:p>
            <a:pPr lvl="1">
              <a:buNone/>
            </a:pPr>
            <a:r>
              <a:rPr kumimoji="1" lang="ja-JP" altLang="en-US" dirty="0" smtClean="0"/>
              <a:t>（この例ではできない模様）</a:t>
            </a:r>
            <a:endParaRPr kumimoji="1" lang="en-US" altLang="ja-JP" dirty="0" smtClean="0"/>
          </a:p>
          <a:p>
            <a:r>
              <a:rPr lang="ja-JP" altLang="en-US" dirty="0" smtClean="0"/>
              <a:t>他の</a:t>
            </a:r>
            <a:r>
              <a:rPr lang="ja-JP" altLang="en-US" dirty="0" smtClean="0"/>
              <a:t>論理</a:t>
            </a:r>
            <a:r>
              <a:rPr lang="ja-JP" altLang="en-US" dirty="0" smtClean="0"/>
              <a:t>への</a:t>
            </a:r>
            <a:r>
              <a:rPr lang="ja-JP" altLang="en-US" dirty="0" smtClean="0"/>
              <a:t>拡張（直観主義二階命題論理など）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論理式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命題論理を考える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命題変数：可算個</a:t>
            </a:r>
            <a:r>
              <a:rPr lang="en-US" altLang="ja-JP" i="1" dirty="0" err="1" smtClean="0">
                <a:latin typeface="Times New Roman" pitchFamily="18" charset="0"/>
                <a:cs typeface="Times New Roman" pitchFamily="18" charset="0"/>
              </a:rPr>
              <a:t>p,q,r</a:t>
            </a:r>
            <a:r>
              <a:rPr lang="en-US" altLang="ja-JP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ja-JP" dirty="0" smtClean="0"/>
              <a:t>……</a:t>
            </a:r>
          </a:p>
          <a:p>
            <a:pPr lvl="1"/>
            <a:r>
              <a:rPr lang="en-US" altLang="ja-JP" dirty="0" smtClean="0"/>
              <a:t>A,B</a:t>
            </a:r>
            <a:r>
              <a:rPr lang="ja-JP" altLang="en-US" dirty="0" smtClean="0"/>
              <a:t>が論理式なら、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∧</a:t>
            </a:r>
            <a:r>
              <a:rPr lang="en-US" altLang="ja-JP" dirty="0" smtClean="0"/>
              <a:t>B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∨</a:t>
            </a:r>
            <a:r>
              <a:rPr lang="en-US" altLang="ja-JP" dirty="0" smtClean="0"/>
              <a:t>B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￢</a:t>
            </a:r>
            <a:r>
              <a:rPr lang="en-US" altLang="ja-JP" dirty="0" smtClean="0"/>
              <a:t>A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も論理式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クリプキフレーム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反射推移性を持つ順序集合（</a:t>
            </a:r>
            <a:r>
              <a:rPr kumimoji="1" lang="en-US" altLang="ja-JP" dirty="0" smtClean="0"/>
              <a:t>W,R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611560" y="2132856"/>
          <a:ext cx="778674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付値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直観主義のクリプキモデルは、クリプキフレーム（</a:t>
            </a:r>
            <a:r>
              <a:rPr kumimoji="1" lang="en-US" altLang="ja-JP" dirty="0" smtClean="0"/>
              <a:t>W,R</a:t>
            </a:r>
            <a:r>
              <a:rPr kumimoji="1" lang="ja-JP" altLang="en-US" dirty="0" smtClean="0"/>
              <a:t>）と付値</a:t>
            </a:r>
            <a:r>
              <a:rPr kumimoji="1" lang="en-US" altLang="ja-JP" dirty="0" smtClean="0"/>
              <a:t>V</a:t>
            </a:r>
            <a:r>
              <a:rPr kumimoji="1" lang="ja-JP" altLang="en-US" dirty="0" smtClean="0"/>
              <a:t>の組（</a:t>
            </a:r>
            <a:r>
              <a:rPr kumimoji="1" lang="en-US" altLang="ja-JP" dirty="0" smtClean="0"/>
              <a:t>W,R,V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各命題変数に対して、真となる世界の集合を遺伝性</a:t>
            </a:r>
            <a:r>
              <a:rPr lang="en-US" altLang="ja-JP" dirty="0" smtClean="0"/>
              <a:t>	</a:t>
            </a:r>
          </a:p>
          <a:p>
            <a:pPr>
              <a:buNone/>
            </a:pPr>
            <a:r>
              <a:rPr lang="en-US" altLang="ja-JP" dirty="0" smtClean="0"/>
              <a:t>		w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V(p)</a:t>
            </a:r>
            <a:r>
              <a:rPr lang="ja-JP" altLang="en-US" dirty="0" smtClean="0"/>
              <a:t>⇒</a:t>
            </a:r>
            <a:r>
              <a:rPr lang="en-US" altLang="ja-JP" dirty="0" smtClean="0"/>
              <a:t>(</a:t>
            </a:r>
            <a:r>
              <a:rPr lang="ja-JP" altLang="en-US" dirty="0" smtClean="0"/>
              <a:t>∀</a:t>
            </a:r>
            <a:r>
              <a:rPr lang="en-US" altLang="ja-JP" dirty="0" smtClean="0"/>
              <a:t>w’    </a:t>
            </a:r>
            <a:r>
              <a:rPr lang="en-US" altLang="ja-JP" dirty="0" err="1" smtClean="0"/>
              <a:t>wRw</a:t>
            </a:r>
            <a:r>
              <a:rPr lang="en-US" altLang="ja-JP" dirty="0" smtClean="0"/>
              <a:t>’</a:t>
            </a:r>
            <a:r>
              <a:rPr lang="ja-JP" altLang="en-US" dirty="0" smtClean="0"/>
              <a:t>⇒</a:t>
            </a:r>
            <a:r>
              <a:rPr lang="en-US" altLang="ja-JP" dirty="0" smtClean="0"/>
              <a:t>w’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V(p)) </a:t>
            </a:r>
            <a:endParaRPr lang="en-US" altLang="ja-JP" dirty="0"/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を持つように定める。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遺伝性</a:t>
            </a:r>
            <a:endParaRPr kumimoji="1" lang="ja-JP" altLang="en-US" dirty="0"/>
          </a:p>
        </p:txBody>
      </p:sp>
      <p:graphicFrame>
        <p:nvGraphicFramePr>
          <p:cNvPr id="5" name="図表 4"/>
          <p:cNvGraphicFramePr/>
          <p:nvPr/>
        </p:nvGraphicFramePr>
        <p:xfrm>
          <a:off x="611560" y="1700808"/>
          <a:ext cx="778674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付値の拡張（∧、∨）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en-US" altLang="ja-JP" sz="2800" dirty="0" smtClean="0"/>
              <a:t>V(A</a:t>
            </a:r>
            <a:r>
              <a:rPr lang="ja-JP" altLang="en-US" sz="2800" dirty="0"/>
              <a:t>∧</a:t>
            </a:r>
            <a:r>
              <a:rPr lang="en-US" altLang="ja-JP" sz="2800" dirty="0"/>
              <a:t>B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V</a:t>
            </a:r>
            <a:r>
              <a:rPr lang="ja-JP" altLang="en-US" sz="2800" dirty="0"/>
              <a:t>（</a:t>
            </a:r>
            <a:r>
              <a:rPr lang="en-US" altLang="ja-JP" sz="2800" dirty="0"/>
              <a:t>A</a:t>
            </a:r>
            <a:r>
              <a:rPr lang="ja-JP" altLang="en-US" sz="2800" dirty="0" smtClean="0"/>
              <a:t>）∩</a:t>
            </a:r>
            <a:r>
              <a:rPr lang="en-US" altLang="ja-JP" sz="2800" dirty="0" smtClean="0"/>
              <a:t>V</a:t>
            </a:r>
            <a:r>
              <a:rPr lang="ja-JP" altLang="en-US" sz="2800" dirty="0"/>
              <a:t>（</a:t>
            </a:r>
            <a:r>
              <a:rPr lang="en-US" altLang="ja-JP" sz="2800" dirty="0"/>
              <a:t>B</a:t>
            </a:r>
            <a:r>
              <a:rPr lang="ja-JP" altLang="en-US" sz="2800" dirty="0"/>
              <a:t>）</a:t>
            </a:r>
            <a:endParaRPr lang="en-US" altLang="ja-JP" sz="2800" dirty="0"/>
          </a:p>
          <a:p>
            <a:r>
              <a:rPr lang="en-US" altLang="ja-JP" sz="2800" dirty="0" smtClean="0"/>
              <a:t>V(A</a:t>
            </a:r>
            <a:r>
              <a:rPr lang="ja-JP" altLang="en-US" sz="2800" dirty="0" smtClean="0"/>
              <a:t>∨</a:t>
            </a:r>
            <a:r>
              <a:rPr lang="en-US" altLang="ja-JP" sz="2800" dirty="0" smtClean="0"/>
              <a:t>B)</a:t>
            </a:r>
            <a:r>
              <a:rPr lang="ja-JP" altLang="en-US" sz="2800" dirty="0" smtClean="0"/>
              <a:t>＝</a:t>
            </a:r>
            <a:r>
              <a:rPr lang="en-US" altLang="ja-JP" sz="2800" dirty="0" smtClean="0"/>
              <a:t>V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A</a:t>
            </a:r>
            <a:r>
              <a:rPr lang="ja-JP" altLang="en-US" sz="2800" dirty="0" smtClean="0"/>
              <a:t>）∪</a:t>
            </a:r>
            <a:r>
              <a:rPr lang="en-US" altLang="ja-JP" sz="2800" dirty="0" smtClean="0"/>
              <a:t>V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B</a:t>
            </a:r>
            <a:r>
              <a:rPr lang="ja-JP" altLang="en-US" sz="2800" dirty="0" smtClean="0"/>
              <a:t>）</a:t>
            </a:r>
          </a:p>
          <a:p>
            <a:pPr lvl="1">
              <a:buNone/>
            </a:pPr>
            <a:endParaRPr kumimoji="1" lang="ja-JP" altLang="en-US" dirty="0"/>
          </a:p>
        </p:txBody>
      </p:sp>
      <p:graphicFrame>
        <p:nvGraphicFramePr>
          <p:cNvPr id="7" name="図表 6"/>
          <p:cNvGraphicFramePr/>
          <p:nvPr/>
        </p:nvGraphicFramePr>
        <p:xfrm>
          <a:off x="755576" y="2357406"/>
          <a:ext cx="7786742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付値の拡張</a:t>
            </a:r>
            <a:r>
              <a:rPr lang="ja-JP" altLang="en-US" dirty="0" smtClean="0"/>
              <a:t>（→）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ja-JP" dirty="0"/>
              <a:t>V</a:t>
            </a:r>
            <a:r>
              <a:rPr lang="ja-JP" altLang="en-US" dirty="0" smtClean="0"/>
              <a:t>（</a:t>
            </a:r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）</a:t>
            </a:r>
            <a:r>
              <a:rPr lang="ja-JP" altLang="en-US" dirty="0"/>
              <a:t>＝</a:t>
            </a:r>
            <a:r>
              <a:rPr lang="ja-JP" altLang="en-US" dirty="0" smtClean="0"/>
              <a:t>｛</a:t>
            </a:r>
            <a:r>
              <a:rPr lang="en-US" altLang="ja-JP" dirty="0" smtClean="0"/>
              <a:t>a</a:t>
            </a:r>
            <a:r>
              <a:rPr lang="ja-JP" altLang="en-US" dirty="0" smtClean="0"/>
              <a:t>∈</a:t>
            </a:r>
            <a:r>
              <a:rPr lang="en-US" altLang="ja-JP" dirty="0" smtClean="0"/>
              <a:t>W;</a:t>
            </a:r>
            <a:r>
              <a:rPr lang="ja-JP" altLang="en-US" dirty="0" smtClean="0"/>
              <a:t>∀</a:t>
            </a:r>
            <a:r>
              <a:rPr lang="en-US" altLang="ja-JP" dirty="0" smtClean="0"/>
              <a:t>b </a:t>
            </a:r>
            <a:r>
              <a:rPr lang="en-US" altLang="ja-JP" dirty="0" err="1" smtClean="0"/>
              <a:t>a</a:t>
            </a:r>
            <a:r>
              <a:rPr lang="en-US" altLang="ja-JP" dirty="0" err="1"/>
              <a:t>R</a:t>
            </a:r>
            <a:r>
              <a:rPr lang="en-US" altLang="ja-JP" dirty="0" err="1" smtClean="0"/>
              <a:t>b</a:t>
            </a:r>
            <a:r>
              <a:rPr lang="ja-JP" altLang="en-US" dirty="0" smtClean="0"/>
              <a:t>⇒</a:t>
            </a:r>
            <a:r>
              <a:rPr lang="en-US" altLang="ja-JP" dirty="0" smtClean="0"/>
              <a:t>(b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V(A</a:t>
            </a:r>
            <a:r>
              <a:rPr lang="en-US" altLang="ja-JP" dirty="0"/>
              <a:t>)</a:t>
            </a:r>
            <a:r>
              <a:rPr lang="ja-JP" altLang="en-US" dirty="0" smtClean="0"/>
              <a:t>⇒</a:t>
            </a:r>
            <a:r>
              <a:rPr lang="en-US" altLang="ja-JP" dirty="0" smtClean="0"/>
              <a:t>b</a:t>
            </a:r>
            <a:r>
              <a:rPr lang="ja-JP" altLang="en-US" dirty="0" smtClean="0"/>
              <a:t>∈</a:t>
            </a:r>
            <a:r>
              <a:rPr lang="en-US" altLang="ja-JP" dirty="0" smtClean="0"/>
              <a:t>V(B)</a:t>
            </a:r>
            <a:r>
              <a:rPr lang="en-US" altLang="ja-JP" dirty="0"/>
              <a:t>)</a:t>
            </a:r>
            <a:r>
              <a:rPr lang="ja-JP" altLang="en-US" dirty="0" smtClean="0"/>
              <a:t>｝</a:t>
            </a:r>
            <a:endParaRPr lang="en-US" altLang="ja-JP" dirty="0"/>
          </a:p>
          <a:p>
            <a:endParaRPr kumimoji="1" lang="ja-JP" altLang="en-US" dirty="0"/>
          </a:p>
        </p:txBody>
      </p:sp>
      <p:graphicFrame>
        <p:nvGraphicFramePr>
          <p:cNvPr id="7" name="コンテンツ プレースホルダ 3"/>
          <p:cNvGraphicFramePr>
            <a:graphicFrameLocks/>
          </p:cNvGraphicFramePr>
          <p:nvPr/>
        </p:nvGraphicFramePr>
        <p:xfrm>
          <a:off x="539552" y="213285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2558</TotalTime>
  <Words>1519</Words>
  <Application>Microsoft Office PowerPoint</Application>
  <PresentationFormat>画面に合わせる (4:3)</PresentationFormat>
  <Paragraphs>262</Paragraphs>
  <Slides>33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33</vt:i4>
      </vt:variant>
    </vt:vector>
  </HeadingPairs>
  <TitlesOfParts>
    <vt:vector size="34" baseType="lpstr">
      <vt:lpstr>Office テーマ</vt:lpstr>
      <vt:lpstr>直観主義フレーム上の古典論理</vt:lpstr>
      <vt:lpstr>目次</vt:lpstr>
      <vt:lpstr>直観主義論理</vt:lpstr>
      <vt:lpstr>論理式</vt:lpstr>
      <vt:lpstr>クリプキフレーム</vt:lpstr>
      <vt:lpstr>付値</vt:lpstr>
      <vt:lpstr>遺伝性</vt:lpstr>
      <vt:lpstr>付値の拡張（∧、∨）</vt:lpstr>
      <vt:lpstr>付値の拡張（→）</vt:lpstr>
      <vt:lpstr>付値の拡張（￢）</vt:lpstr>
      <vt:lpstr>付値の拡張</vt:lpstr>
      <vt:lpstr>モデルの解釈の一例</vt:lpstr>
      <vt:lpstr>p∨￢p</vt:lpstr>
      <vt:lpstr>p∨￢p</vt:lpstr>
      <vt:lpstr>p∨￢p</vt:lpstr>
      <vt:lpstr>p∨￢p</vt:lpstr>
      <vt:lpstr>直観主義フレーム上の古典論理</vt:lpstr>
      <vt:lpstr>極大点を見る</vt:lpstr>
      <vt:lpstr>V’(p∨￢p)=W</vt:lpstr>
      <vt:lpstr>V’(p∨￢p)=W</vt:lpstr>
      <vt:lpstr>V’(p∨￢p)=W</vt:lpstr>
      <vt:lpstr>V’(p∨￢p)=W</vt:lpstr>
      <vt:lpstr>V’の意味</vt:lpstr>
      <vt:lpstr>V’の意味</vt:lpstr>
      <vt:lpstr>V’の意味</vt:lpstr>
      <vt:lpstr>直観主義フレーム上の古典論理２</vt:lpstr>
      <vt:lpstr>V’’(p∨￢p)=W</vt:lpstr>
      <vt:lpstr>補題　V(A)⊂V’’(A)⊂V’(A)</vt:lpstr>
      <vt:lpstr>V’’は古典論理</vt:lpstr>
      <vt:lpstr>スライド 30</vt:lpstr>
      <vt:lpstr>動機</vt:lpstr>
      <vt:lpstr>ＭＰ</vt:lpstr>
      <vt:lpstr>今後の課題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しゅう</dc:creator>
  <cp:lastModifiedBy>しゅう</cp:lastModifiedBy>
  <cp:revision>162</cp:revision>
  <dcterms:created xsi:type="dcterms:W3CDTF">2010-11-16T13:46:36Z</dcterms:created>
  <dcterms:modified xsi:type="dcterms:W3CDTF">2010-11-26T04:49:45Z</dcterms:modified>
</cp:coreProperties>
</file>